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sldIdLst>
    <p:sldId id="256" r:id="rId2"/>
    <p:sldId id="258" r:id="rId3"/>
    <p:sldId id="257" r:id="rId4"/>
    <p:sldId id="259" r:id="rId5"/>
    <p:sldId id="267" r:id="rId6"/>
    <p:sldId id="271" r:id="rId7"/>
    <p:sldId id="287" r:id="rId8"/>
    <p:sldId id="270" r:id="rId9"/>
    <p:sldId id="269" r:id="rId10"/>
    <p:sldId id="273" r:id="rId11"/>
    <p:sldId id="272" r:id="rId12"/>
    <p:sldId id="28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86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452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_rels/drawing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83D5A5-8907-4587-B54A-EDA606F80B5F}" type="doc">
      <dgm:prSet loTypeId="urn:microsoft.com/office/officeart/2005/8/layout/target3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D0D262B-8377-4319-83A2-A02D6FC4BE61}">
      <dgm:prSet custT="1"/>
      <dgm:spPr/>
      <dgm:t>
        <a:bodyPr/>
        <a:lstStyle/>
        <a:p>
          <a:pPr rtl="0"/>
          <a:r>
            <a:rPr lang="en-US" sz="3700" b="1" i="0" dirty="0">
              <a:solidFill>
                <a:srgbClr val="FD8603"/>
              </a:solidFill>
              <a:latin typeface=".VnAristote" pitchFamily="34" charset="0"/>
            </a:rPr>
            <a:t>H6</a:t>
          </a:r>
        </a:p>
      </dgm:t>
    </dgm:pt>
    <dgm:pt modelId="{92EAF0A8-E79F-400B-AC54-1A967C6AEC02}" type="parTrans" cxnId="{5DAD82BD-7A22-421B-86A0-6D7BE0F8FA21}">
      <dgm:prSet/>
      <dgm:spPr/>
      <dgm:t>
        <a:bodyPr/>
        <a:lstStyle/>
        <a:p>
          <a:endParaRPr lang="en-US"/>
        </a:p>
      </dgm:t>
    </dgm:pt>
    <dgm:pt modelId="{7E879FBA-5C40-4095-8CB3-676BF5892535}" type="sibTrans" cxnId="{5DAD82BD-7A22-421B-86A0-6D7BE0F8FA21}">
      <dgm:prSet/>
      <dgm:spPr/>
      <dgm:t>
        <a:bodyPr/>
        <a:lstStyle/>
        <a:p>
          <a:endParaRPr lang="en-US"/>
        </a:p>
      </dgm:t>
    </dgm:pt>
    <dgm:pt modelId="{748F8441-96DE-477B-B4D7-2985297DEA6A}" type="pres">
      <dgm:prSet presAssocID="{1B83D5A5-8907-4587-B54A-EDA606F80B5F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4B0B63B4-C32D-4FF0-99B3-CB60AC4355EA}" type="pres">
      <dgm:prSet presAssocID="{ED0D262B-8377-4319-83A2-A02D6FC4BE61}" presName="circle1" presStyleLbl="node1" presStyleIdx="0" presStyleCnt="1"/>
      <dgm:spPr/>
    </dgm:pt>
    <dgm:pt modelId="{580A00F2-DE64-4778-ACF4-DFD780298040}" type="pres">
      <dgm:prSet presAssocID="{ED0D262B-8377-4319-83A2-A02D6FC4BE61}" presName="space" presStyleCnt="0"/>
      <dgm:spPr/>
    </dgm:pt>
    <dgm:pt modelId="{05648880-8DE2-4306-879A-3AD1F995957D}" type="pres">
      <dgm:prSet presAssocID="{ED0D262B-8377-4319-83A2-A02D6FC4BE61}" presName="rect1" presStyleLbl="alignAcc1" presStyleIdx="0" presStyleCnt="1"/>
      <dgm:spPr/>
    </dgm:pt>
    <dgm:pt modelId="{1A7BAC44-DB4D-4F7B-82C3-8EB6A37B9698}" type="pres">
      <dgm:prSet presAssocID="{ED0D262B-8377-4319-83A2-A02D6FC4BE61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BF76E160-8147-4D76-B0F9-1D00FBECF619}" type="presOf" srcId="{ED0D262B-8377-4319-83A2-A02D6FC4BE61}" destId="{05648880-8DE2-4306-879A-3AD1F995957D}" srcOrd="0" destOrd="0" presId="urn:microsoft.com/office/officeart/2005/8/layout/target3"/>
    <dgm:cxn modelId="{B92D85AE-DB6F-4A4D-961C-08EEA21FE588}" type="presOf" srcId="{1B83D5A5-8907-4587-B54A-EDA606F80B5F}" destId="{748F8441-96DE-477B-B4D7-2985297DEA6A}" srcOrd="0" destOrd="0" presId="urn:microsoft.com/office/officeart/2005/8/layout/target3"/>
    <dgm:cxn modelId="{5DAD82BD-7A22-421B-86A0-6D7BE0F8FA21}" srcId="{1B83D5A5-8907-4587-B54A-EDA606F80B5F}" destId="{ED0D262B-8377-4319-83A2-A02D6FC4BE61}" srcOrd="0" destOrd="0" parTransId="{92EAF0A8-E79F-400B-AC54-1A967C6AEC02}" sibTransId="{7E879FBA-5C40-4095-8CB3-676BF5892535}"/>
    <dgm:cxn modelId="{94DAE1E6-91B8-471C-AFC1-4C4A4344FBC0}" type="presOf" srcId="{ED0D262B-8377-4319-83A2-A02D6FC4BE61}" destId="{1A7BAC44-DB4D-4F7B-82C3-8EB6A37B9698}" srcOrd="1" destOrd="0" presId="urn:microsoft.com/office/officeart/2005/8/layout/target3"/>
    <dgm:cxn modelId="{A9C91453-35BA-4D06-843A-C355D76DAF11}" type="presParOf" srcId="{748F8441-96DE-477B-B4D7-2985297DEA6A}" destId="{4B0B63B4-C32D-4FF0-99B3-CB60AC4355EA}" srcOrd="0" destOrd="0" presId="urn:microsoft.com/office/officeart/2005/8/layout/target3"/>
    <dgm:cxn modelId="{504A0BE5-3101-42C6-9F28-BADA39EBB990}" type="presParOf" srcId="{748F8441-96DE-477B-B4D7-2985297DEA6A}" destId="{580A00F2-DE64-4778-ACF4-DFD780298040}" srcOrd="1" destOrd="0" presId="urn:microsoft.com/office/officeart/2005/8/layout/target3"/>
    <dgm:cxn modelId="{4625F7F3-F62E-4487-8C91-9B81A5828A2E}" type="presParOf" srcId="{748F8441-96DE-477B-B4D7-2985297DEA6A}" destId="{05648880-8DE2-4306-879A-3AD1F995957D}" srcOrd="2" destOrd="0" presId="urn:microsoft.com/office/officeart/2005/8/layout/target3"/>
    <dgm:cxn modelId="{329B6598-9632-4037-8ECC-89A64E97597D}" type="presParOf" srcId="{748F8441-96DE-477B-B4D7-2985297DEA6A}" destId="{1A7BAC44-DB4D-4F7B-82C3-8EB6A37B9698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00D7F62-DE75-434B-BD69-DD482D3C022B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3CF0BA-2590-4A53-8FB3-B01246B5457C}">
      <dgm:prSet/>
      <dgm:spPr/>
      <dgm:t>
        <a:bodyPr/>
        <a:lstStyle/>
        <a:p>
          <a:pPr rtl="0"/>
          <a:r>
            <a:rPr lang="en-US" u="none" dirty="0"/>
            <a:t>WESITE</a:t>
          </a:r>
        </a:p>
      </dgm:t>
    </dgm:pt>
    <dgm:pt modelId="{2727136D-C893-4951-9727-AF3E7071557C}" type="parTrans" cxnId="{0BC276EF-F8A5-4D3E-BAFE-2994BA757F09}">
      <dgm:prSet/>
      <dgm:spPr/>
      <dgm:t>
        <a:bodyPr/>
        <a:lstStyle/>
        <a:p>
          <a:endParaRPr lang="en-US" u="none"/>
        </a:p>
      </dgm:t>
    </dgm:pt>
    <dgm:pt modelId="{2645CA85-CDF6-4298-8B1F-B39246B780AF}" type="sibTrans" cxnId="{0BC276EF-F8A5-4D3E-BAFE-2994BA757F09}">
      <dgm:prSet/>
      <dgm:spPr/>
      <dgm:t>
        <a:bodyPr/>
        <a:lstStyle/>
        <a:p>
          <a:endParaRPr lang="en-US" u="none"/>
        </a:p>
      </dgm:t>
    </dgm:pt>
    <dgm:pt modelId="{F58C35FA-D91F-4547-BA98-21EB5B2BFD21}">
      <dgm:prSet/>
      <dgm:spPr/>
      <dgm:t>
        <a:bodyPr/>
        <a:lstStyle/>
        <a:p>
          <a:pPr rtl="0"/>
          <a:r>
            <a:rPr lang="en-US" u="none" dirty="0"/>
            <a:t>MAIL GROUP</a:t>
          </a:r>
        </a:p>
      </dgm:t>
    </dgm:pt>
    <dgm:pt modelId="{D5EBB05A-5F36-4B4B-8734-01B699B29E1A}" type="parTrans" cxnId="{6CDF80BF-9B38-426E-83C4-B2A63693117D}">
      <dgm:prSet/>
      <dgm:spPr/>
      <dgm:t>
        <a:bodyPr/>
        <a:lstStyle/>
        <a:p>
          <a:endParaRPr lang="en-US" u="none"/>
        </a:p>
      </dgm:t>
    </dgm:pt>
    <dgm:pt modelId="{F50142F6-84CD-460F-81A9-E6E955FFFC7D}" type="sibTrans" cxnId="{6CDF80BF-9B38-426E-83C4-B2A63693117D}">
      <dgm:prSet/>
      <dgm:spPr/>
      <dgm:t>
        <a:bodyPr/>
        <a:lstStyle/>
        <a:p>
          <a:endParaRPr lang="en-US" u="none"/>
        </a:p>
      </dgm:t>
    </dgm:pt>
    <dgm:pt modelId="{C926F58B-3F7E-4A67-A815-A17AD1A9FAA0}">
      <dgm:prSet/>
      <dgm:spPr/>
      <dgm:t>
        <a:bodyPr/>
        <a:lstStyle/>
        <a:p>
          <a:pPr rtl="0"/>
          <a:r>
            <a:rPr lang="en-US" u="none" dirty="0"/>
            <a:t>TRAILER</a:t>
          </a:r>
        </a:p>
      </dgm:t>
    </dgm:pt>
    <dgm:pt modelId="{A4296D14-5B50-4625-A276-687D7E90F708}" type="parTrans" cxnId="{CE5800D0-3B74-461F-BCB9-546BBD2BDAF8}">
      <dgm:prSet/>
      <dgm:spPr/>
      <dgm:t>
        <a:bodyPr/>
        <a:lstStyle/>
        <a:p>
          <a:endParaRPr lang="en-US" u="none"/>
        </a:p>
      </dgm:t>
    </dgm:pt>
    <dgm:pt modelId="{BB5AB3B9-D6F9-4F75-A304-0DF7584D03C7}" type="sibTrans" cxnId="{CE5800D0-3B74-461F-BCB9-546BBD2BDAF8}">
      <dgm:prSet/>
      <dgm:spPr/>
      <dgm:t>
        <a:bodyPr/>
        <a:lstStyle/>
        <a:p>
          <a:endParaRPr lang="en-US" u="none"/>
        </a:p>
      </dgm:t>
    </dgm:pt>
    <dgm:pt modelId="{3C979533-D1AF-4A5C-991B-718B97652AA7}">
      <dgm:prSet/>
      <dgm:spPr/>
      <dgm:t>
        <a:bodyPr/>
        <a:lstStyle/>
        <a:p>
          <a:pPr rtl="0"/>
          <a:r>
            <a:rPr lang="en-US" u="none" dirty="0"/>
            <a:t>VIDEO</a:t>
          </a:r>
        </a:p>
      </dgm:t>
    </dgm:pt>
    <dgm:pt modelId="{9E46225D-99EF-47F8-857C-701F752D98B2}" type="parTrans" cxnId="{54BB2565-C929-41BF-B047-F05593F2A4B2}">
      <dgm:prSet/>
      <dgm:spPr/>
      <dgm:t>
        <a:bodyPr/>
        <a:lstStyle/>
        <a:p>
          <a:endParaRPr lang="en-US" u="none"/>
        </a:p>
      </dgm:t>
    </dgm:pt>
    <dgm:pt modelId="{51D0B70D-3A71-4E4F-A28C-2628A4CEC521}" type="sibTrans" cxnId="{54BB2565-C929-41BF-B047-F05593F2A4B2}">
      <dgm:prSet/>
      <dgm:spPr/>
      <dgm:t>
        <a:bodyPr/>
        <a:lstStyle/>
        <a:p>
          <a:endParaRPr lang="en-US" u="none"/>
        </a:p>
      </dgm:t>
    </dgm:pt>
    <dgm:pt modelId="{F58D88F7-BCCF-487A-9E61-05AD47C2B276}" type="pres">
      <dgm:prSet presAssocID="{500D7F62-DE75-434B-BD69-DD482D3C022B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096806A2-9E21-4A3B-991F-7E6FB4248844}" type="pres">
      <dgm:prSet presAssocID="{500D7F62-DE75-434B-BD69-DD482D3C022B}" presName="cycle" presStyleCnt="0"/>
      <dgm:spPr/>
    </dgm:pt>
    <dgm:pt modelId="{DAAF3DB6-5D72-4189-BE8D-8A247DD4243A}" type="pres">
      <dgm:prSet presAssocID="{500D7F62-DE75-434B-BD69-DD482D3C022B}" presName="centerShape" presStyleCnt="0"/>
      <dgm:spPr/>
    </dgm:pt>
    <dgm:pt modelId="{4BD19CFC-4341-4F8C-9AF7-F394FCDC7CDF}" type="pres">
      <dgm:prSet presAssocID="{500D7F62-DE75-434B-BD69-DD482D3C022B}" presName="connSite" presStyleLbl="node1" presStyleIdx="0" presStyleCnt="5"/>
      <dgm:spPr/>
    </dgm:pt>
    <dgm:pt modelId="{B788A4B8-6AA8-4158-82F4-002623304C81}" type="pres">
      <dgm:prSet presAssocID="{500D7F62-DE75-434B-BD69-DD482D3C022B}" presName="visible" presStyleLbl="node1" presStyleIdx="0" presStyleCnt="5" custScaleX="88612" custScaleY="89097"/>
      <dgm:spPr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C68000F-C52C-4F0B-9CE3-D8FFB2B1981A}" type="pres">
      <dgm:prSet presAssocID="{2727136D-C893-4951-9727-AF3E7071557C}" presName="Name25" presStyleLbl="parChTrans1D1" presStyleIdx="0" presStyleCnt="4"/>
      <dgm:spPr/>
    </dgm:pt>
    <dgm:pt modelId="{0DE07FE9-53FF-43FC-992B-11841D514B76}" type="pres">
      <dgm:prSet presAssocID="{8D3CF0BA-2590-4A53-8FB3-B01246B5457C}" presName="node" presStyleCnt="0"/>
      <dgm:spPr/>
    </dgm:pt>
    <dgm:pt modelId="{363A1755-9A56-435C-8958-517E3D5B96AE}" type="pres">
      <dgm:prSet presAssocID="{8D3CF0BA-2590-4A53-8FB3-B01246B5457C}" presName="parentNode" presStyleLbl="node1" presStyleIdx="1" presStyleCnt="5">
        <dgm:presLayoutVars>
          <dgm:chMax val="1"/>
          <dgm:bulletEnabled val="1"/>
        </dgm:presLayoutVars>
      </dgm:prSet>
      <dgm:spPr/>
    </dgm:pt>
    <dgm:pt modelId="{11092D22-706F-41B3-AF2C-AE1B15318BF9}" type="pres">
      <dgm:prSet presAssocID="{8D3CF0BA-2590-4A53-8FB3-B01246B5457C}" presName="childNode" presStyleLbl="revTx" presStyleIdx="0" presStyleCnt="0">
        <dgm:presLayoutVars>
          <dgm:bulletEnabled val="1"/>
        </dgm:presLayoutVars>
      </dgm:prSet>
      <dgm:spPr/>
    </dgm:pt>
    <dgm:pt modelId="{400EDD25-BCEA-4BB9-9126-E47E848A087D}" type="pres">
      <dgm:prSet presAssocID="{D5EBB05A-5F36-4B4B-8734-01B699B29E1A}" presName="Name25" presStyleLbl="parChTrans1D1" presStyleIdx="1" presStyleCnt="4"/>
      <dgm:spPr/>
    </dgm:pt>
    <dgm:pt modelId="{C0FDC303-05F5-4EC5-BC7C-CECBB4E2C7BB}" type="pres">
      <dgm:prSet presAssocID="{F58C35FA-D91F-4547-BA98-21EB5B2BFD21}" presName="node" presStyleCnt="0"/>
      <dgm:spPr/>
    </dgm:pt>
    <dgm:pt modelId="{641F7B81-8E2E-4393-B108-042E14DB6C43}" type="pres">
      <dgm:prSet presAssocID="{F58C35FA-D91F-4547-BA98-21EB5B2BFD21}" presName="parentNode" presStyleLbl="node1" presStyleIdx="2" presStyleCnt="5">
        <dgm:presLayoutVars>
          <dgm:chMax val="1"/>
          <dgm:bulletEnabled val="1"/>
        </dgm:presLayoutVars>
      </dgm:prSet>
      <dgm:spPr/>
    </dgm:pt>
    <dgm:pt modelId="{996DE15D-182F-4391-B83B-E6F134EE1CEB}" type="pres">
      <dgm:prSet presAssocID="{F58C35FA-D91F-4547-BA98-21EB5B2BFD21}" presName="childNode" presStyleLbl="revTx" presStyleIdx="0" presStyleCnt="0">
        <dgm:presLayoutVars>
          <dgm:bulletEnabled val="1"/>
        </dgm:presLayoutVars>
      </dgm:prSet>
      <dgm:spPr/>
    </dgm:pt>
    <dgm:pt modelId="{74C659A1-4457-485D-91EB-41438B16D162}" type="pres">
      <dgm:prSet presAssocID="{A4296D14-5B50-4625-A276-687D7E90F708}" presName="Name25" presStyleLbl="parChTrans1D1" presStyleIdx="2" presStyleCnt="4"/>
      <dgm:spPr/>
    </dgm:pt>
    <dgm:pt modelId="{925F3952-6622-424C-BE0B-1DC066648C73}" type="pres">
      <dgm:prSet presAssocID="{C926F58B-3F7E-4A67-A815-A17AD1A9FAA0}" presName="node" presStyleCnt="0"/>
      <dgm:spPr/>
    </dgm:pt>
    <dgm:pt modelId="{6D44ED43-274E-4E43-B73C-3FEE41971170}" type="pres">
      <dgm:prSet presAssocID="{C926F58B-3F7E-4A67-A815-A17AD1A9FAA0}" presName="parentNode" presStyleLbl="node1" presStyleIdx="3" presStyleCnt="5" custScaleX="143530">
        <dgm:presLayoutVars>
          <dgm:chMax val="1"/>
          <dgm:bulletEnabled val="1"/>
        </dgm:presLayoutVars>
      </dgm:prSet>
      <dgm:spPr/>
    </dgm:pt>
    <dgm:pt modelId="{311C21B2-1C87-41B9-A1A4-7469E1F14763}" type="pres">
      <dgm:prSet presAssocID="{C926F58B-3F7E-4A67-A815-A17AD1A9FAA0}" presName="childNode" presStyleLbl="revTx" presStyleIdx="0" presStyleCnt="0">
        <dgm:presLayoutVars>
          <dgm:bulletEnabled val="1"/>
        </dgm:presLayoutVars>
      </dgm:prSet>
      <dgm:spPr/>
    </dgm:pt>
    <dgm:pt modelId="{1FECF115-581E-431A-841B-C41329C62D65}" type="pres">
      <dgm:prSet presAssocID="{9E46225D-99EF-47F8-857C-701F752D98B2}" presName="Name25" presStyleLbl="parChTrans1D1" presStyleIdx="3" presStyleCnt="4"/>
      <dgm:spPr/>
    </dgm:pt>
    <dgm:pt modelId="{4CCD6AFE-273C-4E26-8D09-018E022D2A88}" type="pres">
      <dgm:prSet presAssocID="{3C979533-D1AF-4A5C-991B-718B97652AA7}" presName="node" presStyleCnt="0"/>
      <dgm:spPr/>
    </dgm:pt>
    <dgm:pt modelId="{5673C1A3-3F34-490E-917F-447A86757155}" type="pres">
      <dgm:prSet presAssocID="{3C979533-D1AF-4A5C-991B-718B97652AA7}" presName="parentNode" presStyleLbl="node1" presStyleIdx="4" presStyleCnt="5">
        <dgm:presLayoutVars>
          <dgm:chMax val="1"/>
          <dgm:bulletEnabled val="1"/>
        </dgm:presLayoutVars>
      </dgm:prSet>
      <dgm:spPr/>
    </dgm:pt>
    <dgm:pt modelId="{043AD038-2238-476F-AB89-5C5E004C9917}" type="pres">
      <dgm:prSet presAssocID="{3C979533-D1AF-4A5C-991B-718B97652AA7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61F63301-DBFF-4D88-A7CA-0933E8041337}" type="presOf" srcId="{9E46225D-99EF-47F8-857C-701F752D98B2}" destId="{1FECF115-581E-431A-841B-C41329C62D65}" srcOrd="0" destOrd="0" presId="urn:microsoft.com/office/officeart/2005/8/layout/radial2"/>
    <dgm:cxn modelId="{915B1B30-F0BA-4121-AFB0-597B12848AD6}" type="presOf" srcId="{D5EBB05A-5F36-4B4B-8734-01B699B29E1A}" destId="{400EDD25-BCEA-4BB9-9126-E47E848A087D}" srcOrd="0" destOrd="0" presId="urn:microsoft.com/office/officeart/2005/8/layout/radial2"/>
    <dgm:cxn modelId="{3516033E-1B08-4A09-80BE-3D3BF3076792}" type="presOf" srcId="{3C979533-D1AF-4A5C-991B-718B97652AA7}" destId="{5673C1A3-3F34-490E-917F-447A86757155}" srcOrd="0" destOrd="0" presId="urn:microsoft.com/office/officeart/2005/8/layout/radial2"/>
    <dgm:cxn modelId="{1C47E73E-6E6F-4ED9-A6A0-9F30C053A4ED}" type="presOf" srcId="{500D7F62-DE75-434B-BD69-DD482D3C022B}" destId="{F58D88F7-BCCF-487A-9E61-05AD47C2B276}" srcOrd="0" destOrd="0" presId="urn:microsoft.com/office/officeart/2005/8/layout/radial2"/>
    <dgm:cxn modelId="{AD287E5F-B896-4A80-9369-065B1733EEE5}" type="presOf" srcId="{F58C35FA-D91F-4547-BA98-21EB5B2BFD21}" destId="{641F7B81-8E2E-4393-B108-042E14DB6C43}" srcOrd="0" destOrd="0" presId="urn:microsoft.com/office/officeart/2005/8/layout/radial2"/>
    <dgm:cxn modelId="{EB035D44-7C38-49E6-8EE7-2D37C7C58B88}" type="presOf" srcId="{2727136D-C893-4951-9727-AF3E7071557C}" destId="{FC68000F-C52C-4F0B-9CE3-D8FFB2B1981A}" srcOrd="0" destOrd="0" presId="urn:microsoft.com/office/officeart/2005/8/layout/radial2"/>
    <dgm:cxn modelId="{54BB2565-C929-41BF-B047-F05593F2A4B2}" srcId="{500D7F62-DE75-434B-BD69-DD482D3C022B}" destId="{3C979533-D1AF-4A5C-991B-718B97652AA7}" srcOrd="3" destOrd="0" parTransId="{9E46225D-99EF-47F8-857C-701F752D98B2}" sibTransId="{51D0B70D-3A71-4E4F-A28C-2628A4CEC521}"/>
    <dgm:cxn modelId="{93889CB7-E720-45C0-827A-0033482306CB}" type="presOf" srcId="{A4296D14-5B50-4625-A276-687D7E90F708}" destId="{74C659A1-4457-485D-91EB-41438B16D162}" srcOrd="0" destOrd="0" presId="urn:microsoft.com/office/officeart/2005/8/layout/radial2"/>
    <dgm:cxn modelId="{66143BBE-1B5A-4B40-9282-43FF85E2F948}" type="presOf" srcId="{C926F58B-3F7E-4A67-A815-A17AD1A9FAA0}" destId="{6D44ED43-274E-4E43-B73C-3FEE41971170}" srcOrd="0" destOrd="0" presId="urn:microsoft.com/office/officeart/2005/8/layout/radial2"/>
    <dgm:cxn modelId="{6CDF80BF-9B38-426E-83C4-B2A63693117D}" srcId="{500D7F62-DE75-434B-BD69-DD482D3C022B}" destId="{F58C35FA-D91F-4547-BA98-21EB5B2BFD21}" srcOrd="1" destOrd="0" parTransId="{D5EBB05A-5F36-4B4B-8734-01B699B29E1A}" sibTransId="{F50142F6-84CD-460F-81A9-E6E955FFFC7D}"/>
    <dgm:cxn modelId="{CE5800D0-3B74-461F-BCB9-546BBD2BDAF8}" srcId="{500D7F62-DE75-434B-BD69-DD482D3C022B}" destId="{C926F58B-3F7E-4A67-A815-A17AD1A9FAA0}" srcOrd="2" destOrd="0" parTransId="{A4296D14-5B50-4625-A276-687D7E90F708}" sibTransId="{BB5AB3B9-D6F9-4F75-A304-0DF7584D03C7}"/>
    <dgm:cxn modelId="{11CD1FDA-50B7-49BB-A028-4E892984C38A}" type="presOf" srcId="{8D3CF0BA-2590-4A53-8FB3-B01246B5457C}" destId="{363A1755-9A56-435C-8958-517E3D5B96AE}" srcOrd="0" destOrd="0" presId="urn:microsoft.com/office/officeart/2005/8/layout/radial2"/>
    <dgm:cxn modelId="{0BC276EF-F8A5-4D3E-BAFE-2994BA757F09}" srcId="{500D7F62-DE75-434B-BD69-DD482D3C022B}" destId="{8D3CF0BA-2590-4A53-8FB3-B01246B5457C}" srcOrd="0" destOrd="0" parTransId="{2727136D-C893-4951-9727-AF3E7071557C}" sibTransId="{2645CA85-CDF6-4298-8B1F-B39246B780AF}"/>
    <dgm:cxn modelId="{695025D5-C74A-4B91-8388-E4A99B6EDFDF}" type="presParOf" srcId="{F58D88F7-BCCF-487A-9E61-05AD47C2B276}" destId="{096806A2-9E21-4A3B-991F-7E6FB4248844}" srcOrd="0" destOrd="0" presId="urn:microsoft.com/office/officeart/2005/8/layout/radial2"/>
    <dgm:cxn modelId="{E5FE99F2-9F7E-4E0D-88C8-82917D3A5951}" type="presParOf" srcId="{096806A2-9E21-4A3B-991F-7E6FB4248844}" destId="{DAAF3DB6-5D72-4189-BE8D-8A247DD4243A}" srcOrd="0" destOrd="0" presId="urn:microsoft.com/office/officeart/2005/8/layout/radial2"/>
    <dgm:cxn modelId="{CF44E75E-AAAF-4933-863B-A2AD3A71E5ED}" type="presParOf" srcId="{DAAF3DB6-5D72-4189-BE8D-8A247DD4243A}" destId="{4BD19CFC-4341-4F8C-9AF7-F394FCDC7CDF}" srcOrd="0" destOrd="0" presId="urn:microsoft.com/office/officeart/2005/8/layout/radial2"/>
    <dgm:cxn modelId="{D6B2D4CE-F158-42F1-BE4C-BEC7778B4D38}" type="presParOf" srcId="{DAAF3DB6-5D72-4189-BE8D-8A247DD4243A}" destId="{B788A4B8-6AA8-4158-82F4-002623304C81}" srcOrd="1" destOrd="0" presId="urn:microsoft.com/office/officeart/2005/8/layout/radial2"/>
    <dgm:cxn modelId="{DD233ED5-42F6-408F-BE4F-838A56B764B6}" type="presParOf" srcId="{096806A2-9E21-4A3B-991F-7E6FB4248844}" destId="{FC68000F-C52C-4F0B-9CE3-D8FFB2B1981A}" srcOrd="1" destOrd="0" presId="urn:microsoft.com/office/officeart/2005/8/layout/radial2"/>
    <dgm:cxn modelId="{AD91C3D7-D091-49E4-9C58-303A4D388143}" type="presParOf" srcId="{096806A2-9E21-4A3B-991F-7E6FB4248844}" destId="{0DE07FE9-53FF-43FC-992B-11841D514B76}" srcOrd="2" destOrd="0" presId="urn:microsoft.com/office/officeart/2005/8/layout/radial2"/>
    <dgm:cxn modelId="{B0939F08-A6FD-4886-9BB9-810B9639C538}" type="presParOf" srcId="{0DE07FE9-53FF-43FC-992B-11841D514B76}" destId="{363A1755-9A56-435C-8958-517E3D5B96AE}" srcOrd="0" destOrd="0" presId="urn:microsoft.com/office/officeart/2005/8/layout/radial2"/>
    <dgm:cxn modelId="{621DB335-08DA-4049-9B0D-0B89F010E5D2}" type="presParOf" srcId="{0DE07FE9-53FF-43FC-992B-11841D514B76}" destId="{11092D22-706F-41B3-AF2C-AE1B15318BF9}" srcOrd="1" destOrd="0" presId="urn:microsoft.com/office/officeart/2005/8/layout/radial2"/>
    <dgm:cxn modelId="{555E0DB2-7366-4DC5-9A52-9EFBCA368C2C}" type="presParOf" srcId="{096806A2-9E21-4A3B-991F-7E6FB4248844}" destId="{400EDD25-BCEA-4BB9-9126-E47E848A087D}" srcOrd="3" destOrd="0" presId="urn:microsoft.com/office/officeart/2005/8/layout/radial2"/>
    <dgm:cxn modelId="{2A036754-C7EF-4AF1-9ADC-F01BCA2B1C5B}" type="presParOf" srcId="{096806A2-9E21-4A3B-991F-7E6FB4248844}" destId="{C0FDC303-05F5-4EC5-BC7C-CECBB4E2C7BB}" srcOrd="4" destOrd="0" presId="urn:microsoft.com/office/officeart/2005/8/layout/radial2"/>
    <dgm:cxn modelId="{B4C282BB-ED67-417F-84AB-665D70A3ABB4}" type="presParOf" srcId="{C0FDC303-05F5-4EC5-BC7C-CECBB4E2C7BB}" destId="{641F7B81-8E2E-4393-B108-042E14DB6C43}" srcOrd="0" destOrd="0" presId="urn:microsoft.com/office/officeart/2005/8/layout/radial2"/>
    <dgm:cxn modelId="{8EB50D22-226B-455C-B88B-4EBF33B0F30C}" type="presParOf" srcId="{C0FDC303-05F5-4EC5-BC7C-CECBB4E2C7BB}" destId="{996DE15D-182F-4391-B83B-E6F134EE1CEB}" srcOrd="1" destOrd="0" presId="urn:microsoft.com/office/officeart/2005/8/layout/radial2"/>
    <dgm:cxn modelId="{C9F8648D-6D4B-48E4-A0F6-5AB1D554B01D}" type="presParOf" srcId="{096806A2-9E21-4A3B-991F-7E6FB4248844}" destId="{74C659A1-4457-485D-91EB-41438B16D162}" srcOrd="5" destOrd="0" presId="urn:microsoft.com/office/officeart/2005/8/layout/radial2"/>
    <dgm:cxn modelId="{82B6565A-538E-4778-8044-17EE400E9EE2}" type="presParOf" srcId="{096806A2-9E21-4A3B-991F-7E6FB4248844}" destId="{925F3952-6622-424C-BE0B-1DC066648C73}" srcOrd="6" destOrd="0" presId="urn:microsoft.com/office/officeart/2005/8/layout/radial2"/>
    <dgm:cxn modelId="{BAC4B8AA-28AB-4DE1-9719-97379D6669E9}" type="presParOf" srcId="{925F3952-6622-424C-BE0B-1DC066648C73}" destId="{6D44ED43-274E-4E43-B73C-3FEE41971170}" srcOrd="0" destOrd="0" presId="urn:microsoft.com/office/officeart/2005/8/layout/radial2"/>
    <dgm:cxn modelId="{410A58D0-7B6F-4678-B0D2-1968EF50750C}" type="presParOf" srcId="{925F3952-6622-424C-BE0B-1DC066648C73}" destId="{311C21B2-1C87-41B9-A1A4-7469E1F14763}" srcOrd="1" destOrd="0" presId="urn:microsoft.com/office/officeart/2005/8/layout/radial2"/>
    <dgm:cxn modelId="{DC6EEB4D-1016-48B3-ABD1-C66F95F0DEDD}" type="presParOf" srcId="{096806A2-9E21-4A3B-991F-7E6FB4248844}" destId="{1FECF115-581E-431A-841B-C41329C62D65}" srcOrd="7" destOrd="0" presId="urn:microsoft.com/office/officeart/2005/8/layout/radial2"/>
    <dgm:cxn modelId="{F5EF1BA1-A34A-433C-9581-90001EA59FCA}" type="presParOf" srcId="{096806A2-9E21-4A3B-991F-7E6FB4248844}" destId="{4CCD6AFE-273C-4E26-8D09-018E022D2A88}" srcOrd="8" destOrd="0" presId="urn:microsoft.com/office/officeart/2005/8/layout/radial2"/>
    <dgm:cxn modelId="{7EE2ECB1-5D5F-4463-91CE-594D77EAC23B}" type="presParOf" srcId="{4CCD6AFE-273C-4E26-8D09-018E022D2A88}" destId="{5673C1A3-3F34-490E-917F-447A86757155}" srcOrd="0" destOrd="0" presId="urn:microsoft.com/office/officeart/2005/8/layout/radial2"/>
    <dgm:cxn modelId="{C47BBD99-8EB4-46B1-8B7F-0F567F899642}" type="presParOf" srcId="{4CCD6AFE-273C-4E26-8D09-018E022D2A88}" destId="{043AD038-2238-476F-AB89-5C5E004C9917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DCF332-7440-4D85-840F-41A58D8C7CC9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0E6285-3157-4732-B629-7ACA96E07FD9}">
      <dgm:prSet phldrT="[Text]"/>
      <dgm:spPr/>
      <dgm:t>
        <a:bodyPr/>
        <a:lstStyle/>
        <a:p>
          <a:r>
            <a:rPr lang="en-US" dirty="0"/>
            <a:t>WEEK 1</a:t>
          </a:r>
        </a:p>
      </dgm:t>
    </dgm:pt>
    <dgm:pt modelId="{10101B2A-DFE5-4159-A06F-7E2DFE6C8D64}" type="parTrans" cxnId="{1A5F9025-E2C4-45A6-98EC-ADDD22D2CAF0}">
      <dgm:prSet/>
      <dgm:spPr/>
      <dgm:t>
        <a:bodyPr/>
        <a:lstStyle/>
        <a:p>
          <a:endParaRPr lang="en-US"/>
        </a:p>
      </dgm:t>
    </dgm:pt>
    <dgm:pt modelId="{135BE0EC-E281-4A92-8D79-E3D7DC625049}" type="sibTrans" cxnId="{1A5F9025-E2C4-45A6-98EC-ADDD22D2CAF0}">
      <dgm:prSet/>
      <dgm:spPr/>
      <dgm:t>
        <a:bodyPr/>
        <a:lstStyle/>
        <a:p>
          <a:endParaRPr lang="en-US"/>
        </a:p>
      </dgm:t>
    </dgm:pt>
    <dgm:pt modelId="{C9513DE3-8845-41FA-8F0A-C953024CB8E1}">
      <dgm:prSet phldrT="[Text]"/>
      <dgm:spPr/>
      <dgm:t>
        <a:bodyPr/>
        <a:lstStyle/>
        <a:p>
          <a:r>
            <a:rPr lang="en-US" dirty="0"/>
            <a:t>TEAM BUILDING</a:t>
          </a:r>
        </a:p>
      </dgm:t>
    </dgm:pt>
    <dgm:pt modelId="{E09B3A6F-1079-42FA-80AB-8B6A8CD24051}" type="parTrans" cxnId="{49EFCEF9-9013-4B39-A9AC-D7F9C283E5DA}">
      <dgm:prSet/>
      <dgm:spPr/>
      <dgm:t>
        <a:bodyPr/>
        <a:lstStyle/>
        <a:p>
          <a:endParaRPr lang="en-US"/>
        </a:p>
      </dgm:t>
    </dgm:pt>
    <dgm:pt modelId="{1B2F52DD-B5CB-4461-B3BF-3506F714BC7B}" type="sibTrans" cxnId="{49EFCEF9-9013-4B39-A9AC-D7F9C283E5DA}">
      <dgm:prSet/>
      <dgm:spPr/>
      <dgm:t>
        <a:bodyPr/>
        <a:lstStyle/>
        <a:p>
          <a:endParaRPr lang="en-US"/>
        </a:p>
      </dgm:t>
    </dgm:pt>
    <dgm:pt modelId="{657D6B8A-D038-4B5E-A6C6-BD1DBD1D1E0C}">
      <dgm:prSet phldrT="[Text]"/>
      <dgm:spPr/>
      <dgm:t>
        <a:bodyPr/>
        <a:lstStyle/>
        <a:p>
          <a:r>
            <a:rPr lang="en-US" dirty="0"/>
            <a:t>TOPIC</a:t>
          </a:r>
        </a:p>
      </dgm:t>
    </dgm:pt>
    <dgm:pt modelId="{F3B5E313-E72A-434C-9FCF-B4329E66E469}" type="parTrans" cxnId="{45B072DE-E46B-4A91-BDD3-1740A8461B39}">
      <dgm:prSet/>
      <dgm:spPr/>
      <dgm:t>
        <a:bodyPr/>
        <a:lstStyle/>
        <a:p>
          <a:endParaRPr lang="en-US"/>
        </a:p>
      </dgm:t>
    </dgm:pt>
    <dgm:pt modelId="{3511089F-E754-4C4D-9B98-200365919C42}" type="sibTrans" cxnId="{45B072DE-E46B-4A91-BDD3-1740A8461B39}">
      <dgm:prSet/>
      <dgm:spPr/>
      <dgm:t>
        <a:bodyPr/>
        <a:lstStyle/>
        <a:p>
          <a:endParaRPr lang="en-US"/>
        </a:p>
      </dgm:t>
    </dgm:pt>
    <dgm:pt modelId="{455BF8A4-4D31-4B63-9053-21BBBA5D2B65}">
      <dgm:prSet phldrT="[Text]"/>
      <dgm:spPr/>
      <dgm:t>
        <a:bodyPr/>
        <a:lstStyle/>
        <a:p>
          <a:r>
            <a:rPr lang="en-US" dirty="0"/>
            <a:t>WEEK 2</a:t>
          </a:r>
        </a:p>
      </dgm:t>
    </dgm:pt>
    <dgm:pt modelId="{2C34110D-85A5-404C-AFDD-11BF26CD8127}" type="parTrans" cxnId="{D2D30917-A91C-40DC-8A63-7AA63D8F76D3}">
      <dgm:prSet/>
      <dgm:spPr/>
      <dgm:t>
        <a:bodyPr/>
        <a:lstStyle/>
        <a:p>
          <a:endParaRPr lang="en-US"/>
        </a:p>
      </dgm:t>
    </dgm:pt>
    <dgm:pt modelId="{160FBE90-5F92-4460-A45A-D6779DD2B5BB}" type="sibTrans" cxnId="{D2D30917-A91C-40DC-8A63-7AA63D8F76D3}">
      <dgm:prSet/>
      <dgm:spPr/>
      <dgm:t>
        <a:bodyPr/>
        <a:lstStyle/>
        <a:p>
          <a:endParaRPr lang="en-US"/>
        </a:p>
      </dgm:t>
    </dgm:pt>
    <dgm:pt modelId="{39F6DAC8-0576-4232-B556-1C2A7891C56A}">
      <dgm:prSet phldrT="[Text]"/>
      <dgm:spPr/>
      <dgm:t>
        <a:bodyPr/>
        <a:lstStyle/>
        <a:p>
          <a:r>
            <a:rPr lang="en-US" dirty="0"/>
            <a:t>SCRIPT</a:t>
          </a:r>
        </a:p>
      </dgm:t>
    </dgm:pt>
    <dgm:pt modelId="{C74CD51C-D400-450B-91C6-F3928A1A787D}" type="parTrans" cxnId="{5A3B7AF2-0A7A-41B3-BC96-868DD9571198}">
      <dgm:prSet/>
      <dgm:spPr/>
      <dgm:t>
        <a:bodyPr/>
        <a:lstStyle/>
        <a:p>
          <a:endParaRPr lang="en-US"/>
        </a:p>
      </dgm:t>
    </dgm:pt>
    <dgm:pt modelId="{E0B019D8-F3EA-471F-B223-66A9F9B4F963}" type="sibTrans" cxnId="{5A3B7AF2-0A7A-41B3-BC96-868DD9571198}">
      <dgm:prSet/>
      <dgm:spPr/>
      <dgm:t>
        <a:bodyPr/>
        <a:lstStyle/>
        <a:p>
          <a:endParaRPr lang="en-US"/>
        </a:p>
      </dgm:t>
    </dgm:pt>
    <dgm:pt modelId="{8BED46FE-582E-4D29-8DCE-DE075E6A999B}">
      <dgm:prSet phldrT="[Text]"/>
      <dgm:spPr/>
      <dgm:t>
        <a:bodyPr/>
        <a:lstStyle/>
        <a:p>
          <a:r>
            <a:rPr lang="en-US" dirty="0"/>
            <a:t>TRAILER (part 1)</a:t>
          </a:r>
        </a:p>
      </dgm:t>
    </dgm:pt>
    <dgm:pt modelId="{76B837A9-F5CA-43FE-8EF1-18971F6DAB85}" type="parTrans" cxnId="{5C6A24C5-3165-4501-BF5E-88C9D48CF0CE}">
      <dgm:prSet/>
      <dgm:spPr/>
      <dgm:t>
        <a:bodyPr/>
        <a:lstStyle/>
        <a:p>
          <a:endParaRPr lang="en-US"/>
        </a:p>
      </dgm:t>
    </dgm:pt>
    <dgm:pt modelId="{A3719058-FA17-46DD-B102-588E32CFCBD1}" type="sibTrans" cxnId="{5C6A24C5-3165-4501-BF5E-88C9D48CF0CE}">
      <dgm:prSet/>
      <dgm:spPr/>
      <dgm:t>
        <a:bodyPr/>
        <a:lstStyle/>
        <a:p>
          <a:endParaRPr lang="en-US"/>
        </a:p>
      </dgm:t>
    </dgm:pt>
    <dgm:pt modelId="{533A8C01-AFA8-4011-A2E2-A4499C1D6151}">
      <dgm:prSet phldrT="[Text]"/>
      <dgm:spPr/>
      <dgm:t>
        <a:bodyPr/>
        <a:lstStyle/>
        <a:p>
          <a:r>
            <a:rPr lang="en-US" dirty="0"/>
            <a:t>WEEK 4</a:t>
          </a:r>
        </a:p>
      </dgm:t>
    </dgm:pt>
    <dgm:pt modelId="{E4AB3394-B8D7-4339-A7D7-61CE87D95B57}" type="parTrans" cxnId="{3537BE60-3329-4754-832E-F39D6122B366}">
      <dgm:prSet/>
      <dgm:spPr/>
      <dgm:t>
        <a:bodyPr/>
        <a:lstStyle/>
        <a:p>
          <a:endParaRPr lang="en-US"/>
        </a:p>
      </dgm:t>
    </dgm:pt>
    <dgm:pt modelId="{F0765F8E-108A-4813-993E-0FA16E551C5E}" type="sibTrans" cxnId="{3537BE60-3329-4754-832E-F39D6122B366}">
      <dgm:prSet/>
      <dgm:spPr/>
      <dgm:t>
        <a:bodyPr/>
        <a:lstStyle/>
        <a:p>
          <a:endParaRPr lang="en-US"/>
        </a:p>
      </dgm:t>
    </dgm:pt>
    <dgm:pt modelId="{ED0790B8-BDD1-47DF-A9E1-0808C754A1DB}">
      <dgm:prSet phldrT="[Text]"/>
      <dgm:spPr/>
      <dgm:t>
        <a:bodyPr/>
        <a:lstStyle/>
        <a:p>
          <a:r>
            <a:rPr lang="en-US" dirty="0"/>
            <a:t>EDIT SCRIPT</a:t>
          </a:r>
        </a:p>
      </dgm:t>
    </dgm:pt>
    <dgm:pt modelId="{C1D381C5-42DB-4A53-BBB1-6F131A5854B6}" type="parTrans" cxnId="{E1348787-9F66-489E-874F-DA36AC5B8F0D}">
      <dgm:prSet/>
      <dgm:spPr/>
      <dgm:t>
        <a:bodyPr/>
        <a:lstStyle/>
        <a:p>
          <a:endParaRPr lang="en-US"/>
        </a:p>
      </dgm:t>
    </dgm:pt>
    <dgm:pt modelId="{7593FECD-431A-4BC7-9540-565CA02A648F}" type="sibTrans" cxnId="{E1348787-9F66-489E-874F-DA36AC5B8F0D}">
      <dgm:prSet/>
      <dgm:spPr/>
      <dgm:t>
        <a:bodyPr/>
        <a:lstStyle/>
        <a:p>
          <a:endParaRPr lang="en-US"/>
        </a:p>
      </dgm:t>
    </dgm:pt>
    <dgm:pt modelId="{254E5BCA-0530-44E0-8BF2-DC228E7F70C9}">
      <dgm:prSet phldrT="[Text]"/>
      <dgm:spPr/>
      <dgm:t>
        <a:bodyPr/>
        <a:lstStyle/>
        <a:p>
          <a:r>
            <a:rPr lang="en-US" dirty="0"/>
            <a:t>WEEK 3</a:t>
          </a:r>
        </a:p>
      </dgm:t>
    </dgm:pt>
    <dgm:pt modelId="{A63D1CDE-CFF8-4103-91CD-EB4AC1779955}" type="parTrans" cxnId="{49563CC4-BF03-45C2-94BD-3E40217B790A}">
      <dgm:prSet/>
      <dgm:spPr/>
      <dgm:t>
        <a:bodyPr/>
        <a:lstStyle/>
        <a:p>
          <a:endParaRPr lang="en-US"/>
        </a:p>
      </dgm:t>
    </dgm:pt>
    <dgm:pt modelId="{4F571606-4A44-432A-A3C6-75F4D5AEDCE6}" type="sibTrans" cxnId="{49563CC4-BF03-45C2-94BD-3E40217B790A}">
      <dgm:prSet/>
      <dgm:spPr/>
      <dgm:t>
        <a:bodyPr/>
        <a:lstStyle/>
        <a:p>
          <a:endParaRPr lang="en-US"/>
        </a:p>
      </dgm:t>
    </dgm:pt>
    <dgm:pt modelId="{C3C40087-D557-4C3E-A342-8065D8063A40}">
      <dgm:prSet phldrT="[Text]"/>
      <dgm:spPr/>
      <dgm:t>
        <a:bodyPr/>
        <a:lstStyle/>
        <a:p>
          <a:r>
            <a:rPr lang="en-US" dirty="0"/>
            <a:t>TRAILER (part 2)</a:t>
          </a:r>
        </a:p>
      </dgm:t>
    </dgm:pt>
    <dgm:pt modelId="{6B4CDB7F-9F62-47AA-8D1A-FD5873A66512}" type="parTrans" cxnId="{B793F19D-6148-4D77-B58B-67BA097DEFC3}">
      <dgm:prSet/>
      <dgm:spPr/>
      <dgm:t>
        <a:bodyPr/>
        <a:lstStyle/>
        <a:p>
          <a:endParaRPr lang="en-US"/>
        </a:p>
      </dgm:t>
    </dgm:pt>
    <dgm:pt modelId="{C715B559-C66F-47DC-BABE-5445CBF17EAD}" type="sibTrans" cxnId="{B793F19D-6148-4D77-B58B-67BA097DEFC3}">
      <dgm:prSet/>
      <dgm:spPr/>
      <dgm:t>
        <a:bodyPr/>
        <a:lstStyle/>
        <a:p>
          <a:endParaRPr lang="en-US"/>
        </a:p>
      </dgm:t>
    </dgm:pt>
    <dgm:pt modelId="{484C930C-8625-4426-86D2-19A9181801C3}">
      <dgm:prSet phldrT="[Text]"/>
      <dgm:spPr/>
      <dgm:t>
        <a:bodyPr/>
        <a:lstStyle/>
        <a:p>
          <a:r>
            <a:rPr lang="en-US" dirty="0"/>
            <a:t>WEEK 5,6,7</a:t>
          </a:r>
        </a:p>
      </dgm:t>
    </dgm:pt>
    <dgm:pt modelId="{762C9839-FB7B-45C5-BCF2-3D94E22A8A9A}" type="parTrans" cxnId="{9C37E5C5-C16F-4E26-B590-9F02CC8AECA6}">
      <dgm:prSet/>
      <dgm:spPr/>
      <dgm:t>
        <a:bodyPr/>
        <a:lstStyle/>
        <a:p>
          <a:endParaRPr lang="en-US"/>
        </a:p>
      </dgm:t>
    </dgm:pt>
    <dgm:pt modelId="{9D6DF858-609B-41A5-B5AE-FACA5D5F9A35}" type="sibTrans" cxnId="{9C37E5C5-C16F-4E26-B590-9F02CC8AECA6}">
      <dgm:prSet/>
      <dgm:spPr/>
      <dgm:t>
        <a:bodyPr/>
        <a:lstStyle/>
        <a:p>
          <a:endParaRPr lang="en-US"/>
        </a:p>
      </dgm:t>
    </dgm:pt>
    <dgm:pt modelId="{E9CE82D5-F026-4B5E-9179-77D42CE43401}">
      <dgm:prSet phldrT="[Text]"/>
      <dgm:spPr/>
      <dgm:t>
        <a:bodyPr/>
        <a:lstStyle/>
        <a:p>
          <a:r>
            <a:rPr lang="en-US" dirty="0"/>
            <a:t>VIDEO (product)</a:t>
          </a:r>
        </a:p>
      </dgm:t>
    </dgm:pt>
    <dgm:pt modelId="{B9A83746-4D1A-45AA-B27B-A46262717BD9}" type="parTrans" cxnId="{2577A12F-8765-4E01-93E9-D8BE4EC8FD33}">
      <dgm:prSet/>
      <dgm:spPr/>
      <dgm:t>
        <a:bodyPr/>
        <a:lstStyle/>
        <a:p>
          <a:endParaRPr lang="en-US"/>
        </a:p>
      </dgm:t>
    </dgm:pt>
    <dgm:pt modelId="{71123A13-14AC-481B-A0B9-49AEACF47570}" type="sibTrans" cxnId="{2577A12F-8765-4E01-93E9-D8BE4EC8FD33}">
      <dgm:prSet/>
      <dgm:spPr/>
      <dgm:t>
        <a:bodyPr/>
        <a:lstStyle/>
        <a:p>
          <a:endParaRPr lang="en-US"/>
        </a:p>
      </dgm:t>
    </dgm:pt>
    <dgm:pt modelId="{74D1C87A-AA30-45E1-BDA6-6C5E8CB2E290}">
      <dgm:prSet phldrT="[Text]"/>
      <dgm:spPr/>
      <dgm:t>
        <a:bodyPr/>
        <a:lstStyle/>
        <a:p>
          <a:r>
            <a:rPr lang="en-US" dirty="0"/>
            <a:t>TRAILER (product)</a:t>
          </a:r>
        </a:p>
      </dgm:t>
    </dgm:pt>
    <dgm:pt modelId="{996E3391-26F2-4B90-81AB-8AE25487339B}" type="parTrans" cxnId="{5F06461A-C2F1-4899-B540-4E6A28A01F57}">
      <dgm:prSet/>
      <dgm:spPr/>
      <dgm:t>
        <a:bodyPr/>
        <a:lstStyle/>
        <a:p>
          <a:endParaRPr lang="en-US"/>
        </a:p>
      </dgm:t>
    </dgm:pt>
    <dgm:pt modelId="{CE7A174D-6AE6-4B61-B7B1-1210E60D5B91}" type="sibTrans" cxnId="{5F06461A-C2F1-4899-B540-4E6A28A01F57}">
      <dgm:prSet/>
      <dgm:spPr/>
      <dgm:t>
        <a:bodyPr/>
        <a:lstStyle/>
        <a:p>
          <a:endParaRPr lang="en-US"/>
        </a:p>
      </dgm:t>
    </dgm:pt>
    <dgm:pt modelId="{001FC99A-985A-4F89-A611-03B3F30D2061}">
      <dgm:prSet phldrT="[Text]"/>
      <dgm:spPr/>
      <dgm:t>
        <a:bodyPr/>
        <a:lstStyle/>
        <a:p>
          <a:r>
            <a:rPr lang="en-US" dirty="0"/>
            <a:t>GROUP WEBSITE</a:t>
          </a:r>
        </a:p>
      </dgm:t>
    </dgm:pt>
    <dgm:pt modelId="{B57D4339-1D37-4BAF-BDB6-191B60F8B3ED}" type="parTrans" cxnId="{880B0C49-BD4D-41E5-94F8-27BC42CE7B5E}">
      <dgm:prSet/>
      <dgm:spPr/>
      <dgm:t>
        <a:bodyPr/>
        <a:lstStyle/>
        <a:p>
          <a:endParaRPr lang="en-US"/>
        </a:p>
      </dgm:t>
    </dgm:pt>
    <dgm:pt modelId="{BD52A1B7-ECA2-4A95-A31C-867B6C74796B}" type="sibTrans" cxnId="{880B0C49-BD4D-41E5-94F8-27BC42CE7B5E}">
      <dgm:prSet/>
      <dgm:spPr/>
      <dgm:t>
        <a:bodyPr/>
        <a:lstStyle/>
        <a:p>
          <a:endParaRPr lang="en-US"/>
        </a:p>
      </dgm:t>
    </dgm:pt>
    <dgm:pt modelId="{6EAF87C4-9E7B-47AE-89DC-E68E056FF143}">
      <dgm:prSet phldrT="[Text]"/>
      <dgm:spPr/>
      <dgm:t>
        <a:bodyPr/>
        <a:lstStyle/>
        <a:p>
          <a:r>
            <a:rPr lang="en-US" dirty="0"/>
            <a:t>GROUP MAIL</a:t>
          </a:r>
        </a:p>
      </dgm:t>
    </dgm:pt>
    <dgm:pt modelId="{B0A4B97A-B68B-4571-B7A0-F2E1B870B0F5}" type="parTrans" cxnId="{D7901A32-9521-4D33-A054-C3A162D28A96}">
      <dgm:prSet/>
      <dgm:spPr/>
      <dgm:t>
        <a:bodyPr/>
        <a:lstStyle/>
        <a:p>
          <a:endParaRPr lang="en-US"/>
        </a:p>
      </dgm:t>
    </dgm:pt>
    <dgm:pt modelId="{28F5B051-B7E3-49C6-A9D1-35ACAD4E9339}" type="sibTrans" cxnId="{D7901A32-9521-4D33-A054-C3A162D28A96}">
      <dgm:prSet/>
      <dgm:spPr/>
      <dgm:t>
        <a:bodyPr/>
        <a:lstStyle/>
        <a:p>
          <a:endParaRPr lang="en-US"/>
        </a:p>
      </dgm:t>
    </dgm:pt>
    <dgm:pt modelId="{A37130EC-C032-49E8-B396-CB445DE27874}">
      <dgm:prSet phldrT="[Text]"/>
      <dgm:spPr/>
      <dgm:t>
        <a:bodyPr/>
        <a:lstStyle/>
        <a:p>
          <a:r>
            <a:rPr lang="en-US" dirty="0"/>
            <a:t>REPORT</a:t>
          </a:r>
        </a:p>
      </dgm:t>
    </dgm:pt>
    <dgm:pt modelId="{4EF794A9-4DEE-41A7-A766-0F07A85B40D5}" type="parTrans" cxnId="{D97DC80B-5317-40DB-BA03-A2090B41C50E}">
      <dgm:prSet/>
      <dgm:spPr/>
      <dgm:t>
        <a:bodyPr/>
        <a:lstStyle/>
        <a:p>
          <a:endParaRPr lang="en-US"/>
        </a:p>
      </dgm:t>
    </dgm:pt>
    <dgm:pt modelId="{3F0F5A57-0A3B-4FBC-8727-5D78B4FBE888}" type="sibTrans" cxnId="{D97DC80B-5317-40DB-BA03-A2090B41C50E}">
      <dgm:prSet/>
      <dgm:spPr/>
      <dgm:t>
        <a:bodyPr/>
        <a:lstStyle/>
        <a:p>
          <a:endParaRPr lang="en-US"/>
        </a:p>
      </dgm:t>
    </dgm:pt>
    <dgm:pt modelId="{60A51AE2-E8CE-488B-866E-F2EFBBFB9690}" type="pres">
      <dgm:prSet presAssocID="{51DCF332-7440-4D85-840F-41A58D8C7CC9}" presName="Name0" presStyleCnt="0">
        <dgm:presLayoutVars>
          <dgm:dir/>
          <dgm:animLvl val="lvl"/>
          <dgm:resizeHandles val="exact"/>
        </dgm:presLayoutVars>
      </dgm:prSet>
      <dgm:spPr/>
    </dgm:pt>
    <dgm:pt modelId="{997AE3F6-39D5-4851-8E98-58958F963522}" type="pres">
      <dgm:prSet presAssocID="{51DCF332-7440-4D85-840F-41A58D8C7CC9}" presName="tSp" presStyleCnt="0"/>
      <dgm:spPr/>
    </dgm:pt>
    <dgm:pt modelId="{7361E8B9-145A-4524-B685-6FB644FDDF3F}" type="pres">
      <dgm:prSet presAssocID="{51DCF332-7440-4D85-840F-41A58D8C7CC9}" presName="bSp" presStyleCnt="0"/>
      <dgm:spPr/>
    </dgm:pt>
    <dgm:pt modelId="{4894697F-CC19-435F-97CD-F66B645049BA}" type="pres">
      <dgm:prSet presAssocID="{51DCF332-7440-4D85-840F-41A58D8C7CC9}" presName="process" presStyleCnt="0"/>
      <dgm:spPr/>
    </dgm:pt>
    <dgm:pt modelId="{C4F057B2-68CA-419C-BCC5-FF6455EA6A0B}" type="pres">
      <dgm:prSet presAssocID="{780E6285-3157-4732-B629-7ACA96E07FD9}" presName="composite1" presStyleCnt="0"/>
      <dgm:spPr/>
    </dgm:pt>
    <dgm:pt modelId="{8FDA469A-5B62-434F-9C3C-770BB9C31028}" type="pres">
      <dgm:prSet presAssocID="{780E6285-3157-4732-B629-7ACA96E07FD9}" presName="dummyNode1" presStyleLbl="node1" presStyleIdx="0" presStyleCnt="5"/>
      <dgm:spPr/>
    </dgm:pt>
    <dgm:pt modelId="{EA6B9E3B-CC29-4B0E-9154-D8C74D6503EA}" type="pres">
      <dgm:prSet presAssocID="{780E6285-3157-4732-B629-7ACA96E07FD9}" presName="childNode1" presStyleLbl="bgAcc1" presStyleIdx="0" presStyleCnt="5">
        <dgm:presLayoutVars>
          <dgm:bulletEnabled val="1"/>
        </dgm:presLayoutVars>
      </dgm:prSet>
      <dgm:spPr/>
    </dgm:pt>
    <dgm:pt modelId="{5E3095DC-B1F6-47F7-BE1D-9C59DF8EE836}" type="pres">
      <dgm:prSet presAssocID="{780E6285-3157-4732-B629-7ACA96E07FD9}" presName="childNode1tx" presStyleLbl="bgAcc1" presStyleIdx="0" presStyleCnt="5">
        <dgm:presLayoutVars>
          <dgm:bulletEnabled val="1"/>
        </dgm:presLayoutVars>
      </dgm:prSet>
      <dgm:spPr/>
    </dgm:pt>
    <dgm:pt modelId="{B0D99D8D-9FEF-4738-8C2D-5F3B59889201}" type="pres">
      <dgm:prSet presAssocID="{780E6285-3157-4732-B629-7ACA96E07FD9}" presName="parentNode1" presStyleLbl="node1" presStyleIdx="0" presStyleCnt="5">
        <dgm:presLayoutVars>
          <dgm:chMax val="1"/>
          <dgm:bulletEnabled val="1"/>
        </dgm:presLayoutVars>
      </dgm:prSet>
      <dgm:spPr/>
    </dgm:pt>
    <dgm:pt modelId="{12C16A27-65C2-4AA6-984A-48ADC3B235F5}" type="pres">
      <dgm:prSet presAssocID="{780E6285-3157-4732-B629-7ACA96E07FD9}" presName="connSite1" presStyleCnt="0"/>
      <dgm:spPr/>
    </dgm:pt>
    <dgm:pt modelId="{2DD06383-E2BA-4461-BCD3-1F38A64FD523}" type="pres">
      <dgm:prSet presAssocID="{135BE0EC-E281-4A92-8D79-E3D7DC625049}" presName="Name9" presStyleLbl="sibTrans2D1" presStyleIdx="0" presStyleCnt="4"/>
      <dgm:spPr/>
    </dgm:pt>
    <dgm:pt modelId="{BC16B6DD-70FC-40E8-BBED-E2CA09CDB404}" type="pres">
      <dgm:prSet presAssocID="{455BF8A4-4D31-4B63-9053-21BBBA5D2B65}" presName="composite2" presStyleCnt="0"/>
      <dgm:spPr/>
    </dgm:pt>
    <dgm:pt modelId="{07392AA0-DCF8-48B8-91D4-8FAEBF55151D}" type="pres">
      <dgm:prSet presAssocID="{455BF8A4-4D31-4B63-9053-21BBBA5D2B65}" presName="dummyNode2" presStyleLbl="node1" presStyleIdx="0" presStyleCnt="5"/>
      <dgm:spPr/>
    </dgm:pt>
    <dgm:pt modelId="{6DCF129B-7551-42BC-8179-7C8978B97549}" type="pres">
      <dgm:prSet presAssocID="{455BF8A4-4D31-4B63-9053-21BBBA5D2B65}" presName="childNode2" presStyleLbl="bgAcc1" presStyleIdx="1" presStyleCnt="5">
        <dgm:presLayoutVars>
          <dgm:bulletEnabled val="1"/>
        </dgm:presLayoutVars>
      </dgm:prSet>
      <dgm:spPr/>
    </dgm:pt>
    <dgm:pt modelId="{A76EF19F-DB94-462B-9ACC-E390B76E1FF9}" type="pres">
      <dgm:prSet presAssocID="{455BF8A4-4D31-4B63-9053-21BBBA5D2B65}" presName="childNode2tx" presStyleLbl="bgAcc1" presStyleIdx="1" presStyleCnt="5">
        <dgm:presLayoutVars>
          <dgm:bulletEnabled val="1"/>
        </dgm:presLayoutVars>
      </dgm:prSet>
      <dgm:spPr/>
    </dgm:pt>
    <dgm:pt modelId="{80CFC5B4-990A-417B-A86F-D948A5BB840F}" type="pres">
      <dgm:prSet presAssocID="{455BF8A4-4D31-4B63-9053-21BBBA5D2B65}" presName="parentNode2" presStyleLbl="node1" presStyleIdx="1" presStyleCnt="5">
        <dgm:presLayoutVars>
          <dgm:chMax val="0"/>
          <dgm:bulletEnabled val="1"/>
        </dgm:presLayoutVars>
      </dgm:prSet>
      <dgm:spPr/>
    </dgm:pt>
    <dgm:pt modelId="{A555AEC2-09C3-4425-84AF-7740158DA10F}" type="pres">
      <dgm:prSet presAssocID="{455BF8A4-4D31-4B63-9053-21BBBA5D2B65}" presName="connSite2" presStyleCnt="0"/>
      <dgm:spPr/>
    </dgm:pt>
    <dgm:pt modelId="{128E520B-B722-4904-95B6-A35286A91C34}" type="pres">
      <dgm:prSet presAssocID="{160FBE90-5F92-4460-A45A-D6779DD2B5BB}" presName="Name18" presStyleLbl="sibTrans2D1" presStyleIdx="1" presStyleCnt="4"/>
      <dgm:spPr/>
    </dgm:pt>
    <dgm:pt modelId="{A121DB56-51AB-46E1-946E-032C041158BC}" type="pres">
      <dgm:prSet presAssocID="{254E5BCA-0530-44E0-8BF2-DC228E7F70C9}" presName="composite1" presStyleCnt="0"/>
      <dgm:spPr/>
    </dgm:pt>
    <dgm:pt modelId="{412A9852-1410-489C-A087-EBE0C36D544B}" type="pres">
      <dgm:prSet presAssocID="{254E5BCA-0530-44E0-8BF2-DC228E7F70C9}" presName="dummyNode1" presStyleLbl="node1" presStyleIdx="1" presStyleCnt="5"/>
      <dgm:spPr/>
    </dgm:pt>
    <dgm:pt modelId="{B53F0823-4E19-4DF8-AB5C-D9B788D995D6}" type="pres">
      <dgm:prSet presAssocID="{254E5BCA-0530-44E0-8BF2-DC228E7F70C9}" presName="childNode1" presStyleLbl="bgAcc1" presStyleIdx="2" presStyleCnt="5">
        <dgm:presLayoutVars>
          <dgm:bulletEnabled val="1"/>
        </dgm:presLayoutVars>
      </dgm:prSet>
      <dgm:spPr/>
    </dgm:pt>
    <dgm:pt modelId="{4A5C2F09-DE1A-4DB6-8C1B-B49FEA9A243C}" type="pres">
      <dgm:prSet presAssocID="{254E5BCA-0530-44E0-8BF2-DC228E7F70C9}" presName="childNode1tx" presStyleLbl="bgAcc1" presStyleIdx="2" presStyleCnt="5">
        <dgm:presLayoutVars>
          <dgm:bulletEnabled val="1"/>
        </dgm:presLayoutVars>
      </dgm:prSet>
      <dgm:spPr/>
    </dgm:pt>
    <dgm:pt modelId="{09B805C1-F7FA-4809-9E16-A2B6B8645009}" type="pres">
      <dgm:prSet presAssocID="{254E5BCA-0530-44E0-8BF2-DC228E7F70C9}" presName="parentNode1" presStyleLbl="node1" presStyleIdx="2" presStyleCnt="5">
        <dgm:presLayoutVars>
          <dgm:chMax val="1"/>
          <dgm:bulletEnabled val="1"/>
        </dgm:presLayoutVars>
      </dgm:prSet>
      <dgm:spPr/>
    </dgm:pt>
    <dgm:pt modelId="{F165CBCC-2C49-4A9B-B97D-F76B0206DA1C}" type="pres">
      <dgm:prSet presAssocID="{254E5BCA-0530-44E0-8BF2-DC228E7F70C9}" presName="connSite1" presStyleCnt="0"/>
      <dgm:spPr/>
    </dgm:pt>
    <dgm:pt modelId="{DB18C7F0-FAFE-4E22-903B-688C597DFC5E}" type="pres">
      <dgm:prSet presAssocID="{4F571606-4A44-432A-A3C6-75F4D5AEDCE6}" presName="Name9" presStyleLbl="sibTrans2D1" presStyleIdx="2" presStyleCnt="4"/>
      <dgm:spPr/>
    </dgm:pt>
    <dgm:pt modelId="{5F531CCE-CA7B-460C-A8D5-7F7020C29AFD}" type="pres">
      <dgm:prSet presAssocID="{533A8C01-AFA8-4011-A2E2-A4499C1D6151}" presName="composite2" presStyleCnt="0"/>
      <dgm:spPr/>
    </dgm:pt>
    <dgm:pt modelId="{C47E360C-8BD6-4C10-8C37-50FA58BF8A14}" type="pres">
      <dgm:prSet presAssocID="{533A8C01-AFA8-4011-A2E2-A4499C1D6151}" presName="dummyNode2" presStyleLbl="node1" presStyleIdx="2" presStyleCnt="5"/>
      <dgm:spPr/>
    </dgm:pt>
    <dgm:pt modelId="{B8787DEB-6FFB-48EE-8FD7-9C4B9A51192D}" type="pres">
      <dgm:prSet presAssocID="{533A8C01-AFA8-4011-A2E2-A4499C1D6151}" presName="childNode2" presStyleLbl="bgAcc1" presStyleIdx="3" presStyleCnt="5">
        <dgm:presLayoutVars>
          <dgm:bulletEnabled val="1"/>
        </dgm:presLayoutVars>
      </dgm:prSet>
      <dgm:spPr/>
    </dgm:pt>
    <dgm:pt modelId="{DDF135E8-17E2-4A50-AD53-E8A7E480F375}" type="pres">
      <dgm:prSet presAssocID="{533A8C01-AFA8-4011-A2E2-A4499C1D6151}" presName="childNode2tx" presStyleLbl="bgAcc1" presStyleIdx="3" presStyleCnt="5">
        <dgm:presLayoutVars>
          <dgm:bulletEnabled val="1"/>
        </dgm:presLayoutVars>
      </dgm:prSet>
      <dgm:spPr/>
    </dgm:pt>
    <dgm:pt modelId="{B799EBBD-21B2-44FA-9E03-DEC7810DCCB9}" type="pres">
      <dgm:prSet presAssocID="{533A8C01-AFA8-4011-A2E2-A4499C1D6151}" presName="parentNode2" presStyleLbl="node1" presStyleIdx="3" presStyleCnt="5">
        <dgm:presLayoutVars>
          <dgm:chMax val="0"/>
          <dgm:bulletEnabled val="1"/>
        </dgm:presLayoutVars>
      </dgm:prSet>
      <dgm:spPr/>
    </dgm:pt>
    <dgm:pt modelId="{BCDC050A-5F8F-4857-A0A7-B46F29E5EDB6}" type="pres">
      <dgm:prSet presAssocID="{533A8C01-AFA8-4011-A2E2-A4499C1D6151}" presName="connSite2" presStyleCnt="0"/>
      <dgm:spPr/>
    </dgm:pt>
    <dgm:pt modelId="{F4769D49-9F74-4BAC-BA96-CF5812FE0013}" type="pres">
      <dgm:prSet presAssocID="{F0765F8E-108A-4813-993E-0FA16E551C5E}" presName="Name18" presStyleLbl="sibTrans2D1" presStyleIdx="3" presStyleCnt="4"/>
      <dgm:spPr/>
    </dgm:pt>
    <dgm:pt modelId="{D8A8B2BE-1422-48E9-A60D-303F7D4D1018}" type="pres">
      <dgm:prSet presAssocID="{484C930C-8625-4426-86D2-19A9181801C3}" presName="composite1" presStyleCnt="0"/>
      <dgm:spPr/>
    </dgm:pt>
    <dgm:pt modelId="{761593CB-31C1-437D-B74A-4522AE35CB8F}" type="pres">
      <dgm:prSet presAssocID="{484C930C-8625-4426-86D2-19A9181801C3}" presName="dummyNode1" presStyleLbl="node1" presStyleIdx="3" presStyleCnt="5"/>
      <dgm:spPr/>
    </dgm:pt>
    <dgm:pt modelId="{5A74061A-A8AF-4909-99F3-FF0F6C23BFBC}" type="pres">
      <dgm:prSet presAssocID="{484C930C-8625-4426-86D2-19A9181801C3}" presName="childNode1" presStyleLbl="bgAcc1" presStyleIdx="4" presStyleCnt="5">
        <dgm:presLayoutVars>
          <dgm:bulletEnabled val="1"/>
        </dgm:presLayoutVars>
      </dgm:prSet>
      <dgm:spPr/>
    </dgm:pt>
    <dgm:pt modelId="{B87CD078-6186-4895-AF31-67C64160F08A}" type="pres">
      <dgm:prSet presAssocID="{484C930C-8625-4426-86D2-19A9181801C3}" presName="childNode1tx" presStyleLbl="bgAcc1" presStyleIdx="4" presStyleCnt="5">
        <dgm:presLayoutVars>
          <dgm:bulletEnabled val="1"/>
        </dgm:presLayoutVars>
      </dgm:prSet>
      <dgm:spPr/>
    </dgm:pt>
    <dgm:pt modelId="{F3EB02AE-9104-4409-95D7-39BC4AE322D0}" type="pres">
      <dgm:prSet presAssocID="{484C930C-8625-4426-86D2-19A9181801C3}" presName="parentNode1" presStyleLbl="node1" presStyleIdx="4" presStyleCnt="5">
        <dgm:presLayoutVars>
          <dgm:chMax val="1"/>
          <dgm:bulletEnabled val="1"/>
        </dgm:presLayoutVars>
      </dgm:prSet>
      <dgm:spPr/>
    </dgm:pt>
    <dgm:pt modelId="{41B17377-A428-40B4-A87E-359170B68243}" type="pres">
      <dgm:prSet presAssocID="{484C930C-8625-4426-86D2-19A9181801C3}" presName="connSite1" presStyleCnt="0"/>
      <dgm:spPr/>
    </dgm:pt>
  </dgm:ptLst>
  <dgm:cxnLst>
    <dgm:cxn modelId="{D97DC80B-5317-40DB-BA03-A2090B41C50E}" srcId="{484C930C-8625-4426-86D2-19A9181801C3}" destId="{A37130EC-C032-49E8-B396-CB445DE27874}" srcOrd="1" destOrd="0" parTransId="{4EF794A9-4DEE-41A7-A766-0F07A85B40D5}" sibTransId="{3F0F5A57-0A3B-4FBC-8727-5D78B4FBE888}"/>
    <dgm:cxn modelId="{6CC74E10-CBDF-4CF0-89D4-C32190156513}" type="presOf" srcId="{A37130EC-C032-49E8-B396-CB445DE27874}" destId="{B87CD078-6186-4895-AF31-67C64160F08A}" srcOrd="1" destOrd="1" presId="urn:microsoft.com/office/officeart/2005/8/layout/hProcess4"/>
    <dgm:cxn modelId="{851E5712-D349-4532-B028-89D27A4EE50D}" type="presOf" srcId="{39F6DAC8-0576-4232-B556-1C2A7891C56A}" destId="{6DCF129B-7551-42BC-8179-7C8978B97549}" srcOrd="0" destOrd="0" presId="urn:microsoft.com/office/officeart/2005/8/layout/hProcess4"/>
    <dgm:cxn modelId="{4ADEF716-FACB-43A5-9511-2ECDF140C3DC}" type="presOf" srcId="{4F571606-4A44-432A-A3C6-75F4D5AEDCE6}" destId="{DB18C7F0-FAFE-4E22-903B-688C597DFC5E}" srcOrd="0" destOrd="0" presId="urn:microsoft.com/office/officeart/2005/8/layout/hProcess4"/>
    <dgm:cxn modelId="{D2D30917-A91C-40DC-8A63-7AA63D8F76D3}" srcId="{51DCF332-7440-4D85-840F-41A58D8C7CC9}" destId="{455BF8A4-4D31-4B63-9053-21BBBA5D2B65}" srcOrd="1" destOrd="0" parTransId="{2C34110D-85A5-404C-AFDD-11BF26CD8127}" sibTransId="{160FBE90-5F92-4460-A45A-D6779DD2B5BB}"/>
    <dgm:cxn modelId="{5F06461A-C2F1-4899-B540-4E6A28A01F57}" srcId="{533A8C01-AFA8-4011-A2E2-A4499C1D6151}" destId="{74D1C87A-AA30-45E1-BDA6-6C5E8CB2E290}" srcOrd="1" destOrd="0" parTransId="{996E3391-26F2-4B90-81AB-8AE25487339B}" sibTransId="{CE7A174D-6AE6-4B61-B7B1-1210E60D5B91}"/>
    <dgm:cxn modelId="{E344101D-EF99-4D75-BECC-5A1D7BEDC3A8}" type="presOf" srcId="{A37130EC-C032-49E8-B396-CB445DE27874}" destId="{5A74061A-A8AF-4909-99F3-FF0F6C23BFBC}" srcOrd="0" destOrd="1" presId="urn:microsoft.com/office/officeart/2005/8/layout/hProcess4"/>
    <dgm:cxn modelId="{1A5F9025-E2C4-45A6-98EC-ADDD22D2CAF0}" srcId="{51DCF332-7440-4D85-840F-41A58D8C7CC9}" destId="{780E6285-3157-4732-B629-7ACA96E07FD9}" srcOrd="0" destOrd="0" parTransId="{10101B2A-DFE5-4159-A06F-7E2DFE6C8D64}" sibTransId="{135BE0EC-E281-4A92-8D79-E3D7DC625049}"/>
    <dgm:cxn modelId="{B5A14129-413D-4E24-B00F-A89CF8B648D9}" type="presOf" srcId="{39F6DAC8-0576-4232-B556-1C2A7891C56A}" destId="{A76EF19F-DB94-462B-9ACC-E390B76E1FF9}" srcOrd="1" destOrd="0" presId="urn:microsoft.com/office/officeart/2005/8/layout/hProcess4"/>
    <dgm:cxn modelId="{A483F72A-E8E9-439F-AAF1-ADDB2D24B611}" type="presOf" srcId="{8BED46FE-582E-4D29-8DCE-DE075E6A999B}" destId="{4A5C2F09-DE1A-4DB6-8C1B-B49FEA9A243C}" srcOrd="1" destOrd="1" presId="urn:microsoft.com/office/officeart/2005/8/layout/hProcess4"/>
    <dgm:cxn modelId="{E688752B-306A-4E52-A1F3-3270C989264D}" type="presOf" srcId="{254E5BCA-0530-44E0-8BF2-DC228E7F70C9}" destId="{09B805C1-F7FA-4809-9E16-A2B6B8645009}" srcOrd="0" destOrd="0" presId="urn:microsoft.com/office/officeart/2005/8/layout/hProcess4"/>
    <dgm:cxn modelId="{2577A12F-8765-4E01-93E9-D8BE4EC8FD33}" srcId="{484C930C-8625-4426-86D2-19A9181801C3}" destId="{E9CE82D5-F026-4B5E-9179-77D42CE43401}" srcOrd="0" destOrd="0" parTransId="{B9A83746-4D1A-45AA-B27B-A46262717BD9}" sibTransId="{71123A13-14AC-481B-A0B9-49AEACF47570}"/>
    <dgm:cxn modelId="{65A0CC31-E7C5-4BD4-A6A4-2C5B09FBBC17}" type="presOf" srcId="{533A8C01-AFA8-4011-A2E2-A4499C1D6151}" destId="{B799EBBD-21B2-44FA-9E03-DEC7810DCCB9}" srcOrd="0" destOrd="0" presId="urn:microsoft.com/office/officeart/2005/8/layout/hProcess4"/>
    <dgm:cxn modelId="{D7901A32-9521-4D33-A054-C3A162D28A96}" srcId="{533A8C01-AFA8-4011-A2E2-A4499C1D6151}" destId="{6EAF87C4-9E7B-47AE-89DC-E68E056FF143}" srcOrd="3" destOrd="0" parTransId="{B0A4B97A-B68B-4571-B7A0-F2E1B870B0F5}" sibTransId="{28F5B051-B7E3-49C6-A9D1-35ACAD4E9339}"/>
    <dgm:cxn modelId="{EA61A432-D134-4554-9C72-8A7550A957CA}" type="presOf" srcId="{ED0790B8-BDD1-47DF-A9E1-0808C754A1DB}" destId="{4A5C2F09-DE1A-4DB6-8C1B-B49FEA9A243C}" srcOrd="1" destOrd="0" presId="urn:microsoft.com/office/officeart/2005/8/layout/hProcess4"/>
    <dgm:cxn modelId="{953E333E-17B5-4707-BD9C-438B26B0482C}" type="presOf" srcId="{484C930C-8625-4426-86D2-19A9181801C3}" destId="{F3EB02AE-9104-4409-95D7-39BC4AE322D0}" srcOrd="0" destOrd="0" presId="urn:microsoft.com/office/officeart/2005/8/layout/hProcess4"/>
    <dgm:cxn modelId="{3537BE60-3329-4754-832E-F39D6122B366}" srcId="{51DCF332-7440-4D85-840F-41A58D8C7CC9}" destId="{533A8C01-AFA8-4011-A2E2-A4499C1D6151}" srcOrd="3" destOrd="0" parTransId="{E4AB3394-B8D7-4339-A7D7-61CE87D95B57}" sibTransId="{F0765F8E-108A-4813-993E-0FA16E551C5E}"/>
    <dgm:cxn modelId="{7F409E61-A047-4F84-B4CD-5C017DCB68EA}" type="presOf" srcId="{001FC99A-985A-4F89-A611-03B3F30D2061}" destId="{DDF135E8-17E2-4A50-AD53-E8A7E480F375}" srcOrd="1" destOrd="2" presId="urn:microsoft.com/office/officeart/2005/8/layout/hProcess4"/>
    <dgm:cxn modelId="{DAE74C65-42AD-4E68-9630-340CB077718A}" type="presOf" srcId="{780E6285-3157-4732-B629-7ACA96E07FD9}" destId="{B0D99D8D-9FEF-4738-8C2D-5F3B59889201}" srcOrd="0" destOrd="0" presId="urn:microsoft.com/office/officeart/2005/8/layout/hProcess4"/>
    <dgm:cxn modelId="{12CF2F68-E2F1-467E-95E5-BDAAD22CD134}" type="presOf" srcId="{657D6B8A-D038-4B5E-A6C6-BD1DBD1D1E0C}" destId="{EA6B9E3B-CC29-4B0E-9154-D8C74D6503EA}" srcOrd="0" destOrd="1" presId="urn:microsoft.com/office/officeart/2005/8/layout/hProcess4"/>
    <dgm:cxn modelId="{880B0C49-BD4D-41E5-94F8-27BC42CE7B5E}" srcId="{533A8C01-AFA8-4011-A2E2-A4499C1D6151}" destId="{001FC99A-985A-4F89-A611-03B3F30D2061}" srcOrd="2" destOrd="0" parTransId="{B57D4339-1D37-4BAF-BDB6-191B60F8B3ED}" sibTransId="{BD52A1B7-ECA2-4A95-A31C-867B6C74796B}"/>
    <dgm:cxn modelId="{EA95D66A-5CA4-4B0C-A7E3-F340F1D72283}" type="presOf" srcId="{C9513DE3-8845-41FA-8F0A-C953024CB8E1}" destId="{EA6B9E3B-CC29-4B0E-9154-D8C74D6503EA}" srcOrd="0" destOrd="0" presId="urn:microsoft.com/office/officeart/2005/8/layout/hProcess4"/>
    <dgm:cxn modelId="{BC82994C-6BB1-4878-B81C-846EAE426571}" type="presOf" srcId="{C9513DE3-8845-41FA-8F0A-C953024CB8E1}" destId="{5E3095DC-B1F6-47F7-BE1D-9C59DF8EE836}" srcOrd="1" destOrd="0" presId="urn:microsoft.com/office/officeart/2005/8/layout/hProcess4"/>
    <dgm:cxn modelId="{B812E54C-1D04-41B3-BECC-8B6384D7676A}" type="presOf" srcId="{160FBE90-5F92-4460-A45A-D6779DD2B5BB}" destId="{128E520B-B722-4904-95B6-A35286A91C34}" srcOrd="0" destOrd="0" presId="urn:microsoft.com/office/officeart/2005/8/layout/hProcess4"/>
    <dgm:cxn modelId="{271FB570-5774-48E6-BF28-B9891F51E348}" type="presOf" srcId="{8BED46FE-582E-4D29-8DCE-DE075E6A999B}" destId="{B53F0823-4E19-4DF8-AB5C-D9B788D995D6}" srcOrd="0" destOrd="1" presId="urn:microsoft.com/office/officeart/2005/8/layout/hProcess4"/>
    <dgm:cxn modelId="{89B6C871-75B0-444E-8205-BBD9552FFB90}" type="presOf" srcId="{455BF8A4-4D31-4B63-9053-21BBBA5D2B65}" destId="{80CFC5B4-990A-417B-A86F-D948A5BB840F}" srcOrd="0" destOrd="0" presId="urn:microsoft.com/office/officeart/2005/8/layout/hProcess4"/>
    <dgm:cxn modelId="{76EA7C55-45EB-41A4-9605-97CAC62038DE}" type="presOf" srcId="{E9CE82D5-F026-4B5E-9179-77D42CE43401}" destId="{5A74061A-A8AF-4909-99F3-FF0F6C23BFBC}" srcOrd="0" destOrd="0" presId="urn:microsoft.com/office/officeart/2005/8/layout/hProcess4"/>
    <dgm:cxn modelId="{66A7ED7D-B73C-4862-8480-670CF7B31325}" type="presOf" srcId="{74D1C87A-AA30-45E1-BDA6-6C5E8CB2E290}" destId="{B8787DEB-6FFB-48EE-8FD7-9C4B9A51192D}" srcOrd="0" destOrd="1" presId="urn:microsoft.com/office/officeart/2005/8/layout/hProcess4"/>
    <dgm:cxn modelId="{E1348787-9F66-489E-874F-DA36AC5B8F0D}" srcId="{254E5BCA-0530-44E0-8BF2-DC228E7F70C9}" destId="{ED0790B8-BDD1-47DF-A9E1-0808C754A1DB}" srcOrd="0" destOrd="0" parTransId="{C1D381C5-42DB-4A53-BBB1-6F131A5854B6}" sibTransId="{7593FECD-431A-4BC7-9540-565CA02A648F}"/>
    <dgm:cxn modelId="{A289C288-D16F-41FA-81E6-1DB655E405D4}" type="presOf" srcId="{74D1C87A-AA30-45E1-BDA6-6C5E8CB2E290}" destId="{DDF135E8-17E2-4A50-AD53-E8A7E480F375}" srcOrd="1" destOrd="1" presId="urn:microsoft.com/office/officeart/2005/8/layout/hProcess4"/>
    <dgm:cxn modelId="{1D8F9196-D9A3-4FA2-AA9C-4423C9670821}" type="presOf" srcId="{C3C40087-D557-4C3E-A342-8065D8063A40}" destId="{B8787DEB-6FFB-48EE-8FD7-9C4B9A51192D}" srcOrd="0" destOrd="0" presId="urn:microsoft.com/office/officeart/2005/8/layout/hProcess4"/>
    <dgm:cxn modelId="{F8EF3F97-32E3-41E2-9F8B-090AA7EC7DB2}" type="presOf" srcId="{F0765F8E-108A-4813-993E-0FA16E551C5E}" destId="{F4769D49-9F74-4BAC-BA96-CF5812FE0013}" srcOrd="0" destOrd="0" presId="urn:microsoft.com/office/officeart/2005/8/layout/hProcess4"/>
    <dgm:cxn modelId="{B793F19D-6148-4D77-B58B-67BA097DEFC3}" srcId="{533A8C01-AFA8-4011-A2E2-A4499C1D6151}" destId="{C3C40087-D557-4C3E-A342-8065D8063A40}" srcOrd="0" destOrd="0" parTransId="{6B4CDB7F-9F62-47AA-8D1A-FD5873A66512}" sibTransId="{C715B559-C66F-47DC-BABE-5445CBF17EAD}"/>
    <dgm:cxn modelId="{F406AAAA-D76F-410D-98B0-17F58B161C29}" type="presOf" srcId="{657D6B8A-D038-4B5E-A6C6-BD1DBD1D1E0C}" destId="{5E3095DC-B1F6-47F7-BE1D-9C59DF8EE836}" srcOrd="1" destOrd="1" presId="urn:microsoft.com/office/officeart/2005/8/layout/hProcess4"/>
    <dgm:cxn modelId="{F926D7AA-A76A-4A1C-A138-E1D6C8A38066}" type="presOf" srcId="{ED0790B8-BDD1-47DF-A9E1-0808C754A1DB}" destId="{B53F0823-4E19-4DF8-AB5C-D9B788D995D6}" srcOrd="0" destOrd="0" presId="urn:microsoft.com/office/officeart/2005/8/layout/hProcess4"/>
    <dgm:cxn modelId="{323DFEB7-CA05-41F7-AEF5-4DD3B8DB2BEA}" type="presOf" srcId="{6EAF87C4-9E7B-47AE-89DC-E68E056FF143}" destId="{B8787DEB-6FFB-48EE-8FD7-9C4B9A51192D}" srcOrd="0" destOrd="3" presId="urn:microsoft.com/office/officeart/2005/8/layout/hProcess4"/>
    <dgm:cxn modelId="{567FF1B8-B7CE-4F4E-8395-2FAB079539B6}" type="presOf" srcId="{135BE0EC-E281-4A92-8D79-E3D7DC625049}" destId="{2DD06383-E2BA-4461-BCD3-1F38A64FD523}" srcOrd="0" destOrd="0" presId="urn:microsoft.com/office/officeart/2005/8/layout/hProcess4"/>
    <dgm:cxn modelId="{2C5290C3-50A0-456D-AF91-6BA7062E30F3}" type="presOf" srcId="{001FC99A-985A-4F89-A611-03B3F30D2061}" destId="{B8787DEB-6FFB-48EE-8FD7-9C4B9A51192D}" srcOrd="0" destOrd="2" presId="urn:microsoft.com/office/officeart/2005/8/layout/hProcess4"/>
    <dgm:cxn modelId="{49563CC4-BF03-45C2-94BD-3E40217B790A}" srcId="{51DCF332-7440-4D85-840F-41A58D8C7CC9}" destId="{254E5BCA-0530-44E0-8BF2-DC228E7F70C9}" srcOrd="2" destOrd="0" parTransId="{A63D1CDE-CFF8-4103-91CD-EB4AC1779955}" sibTransId="{4F571606-4A44-432A-A3C6-75F4D5AEDCE6}"/>
    <dgm:cxn modelId="{5C6A24C5-3165-4501-BF5E-88C9D48CF0CE}" srcId="{254E5BCA-0530-44E0-8BF2-DC228E7F70C9}" destId="{8BED46FE-582E-4D29-8DCE-DE075E6A999B}" srcOrd="1" destOrd="0" parTransId="{76B837A9-F5CA-43FE-8EF1-18971F6DAB85}" sibTransId="{A3719058-FA17-46DD-B102-588E32CFCBD1}"/>
    <dgm:cxn modelId="{9C37E5C5-C16F-4E26-B590-9F02CC8AECA6}" srcId="{51DCF332-7440-4D85-840F-41A58D8C7CC9}" destId="{484C930C-8625-4426-86D2-19A9181801C3}" srcOrd="4" destOrd="0" parTransId="{762C9839-FB7B-45C5-BCF2-3D94E22A8A9A}" sibTransId="{9D6DF858-609B-41A5-B5AE-FACA5D5F9A35}"/>
    <dgm:cxn modelId="{85BD9CCB-8B27-46AC-8CA9-67D009E490F1}" type="presOf" srcId="{51DCF332-7440-4D85-840F-41A58D8C7CC9}" destId="{60A51AE2-E8CE-488B-866E-F2EFBBFB9690}" srcOrd="0" destOrd="0" presId="urn:microsoft.com/office/officeart/2005/8/layout/hProcess4"/>
    <dgm:cxn modelId="{45B072DE-E46B-4A91-BDD3-1740A8461B39}" srcId="{780E6285-3157-4732-B629-7ACA96E07FD9}" destId="{657D6B8A-D038-4B5E-A6C6-BD1DBD1D1E0C}" srcOrd="1" destOrd="0" parTransId="{F3B5E313-E72A-434C-9FCF-B4329E66E469}" sibTransId="{3511089F-E754-4C4D-9B98-200365919C42}"/>
    <dgm:cxn modelId="{B1A676E0-A101-427D-85B0-3286890D49A5}" type="presOf" srcId="{E9CE82D5-F026-4B5E-9179-77D42CE43401}" destId="{B87CD078-6186-4895-AF31-67C64160F08A}" srcOrd="1" destOrd="0" presId="urn:microsoft.com/office/officeart/2005/8/layout/hProcess4"/>
    <dgm:cxn modelId="{7B1C0DE7-7DE9-4CFC-880A-8F8B3E2E51EC}" type="presOf" srcId="{C3C40087-D557-4C3E-A342-8065D8063A40}" destId="{DDF135E8-17E2-4A50-AD53-E8A7E480F375}" srcOrd="1" destOrd="0" presId="urn:microsoft.com/office/officeart/2005/8/layout/hProcess4"/>
    <dgm:cxn modelId="{34C125EC-D359-40A6-BA3E-10035D4FEC9F}" type="presOf" srcId="{6EAF87C4-9E7B-47AE-89DC-E68E056FF143}" destId="{DDF135E8-17E2-4A50-AD53-E8A7E480F375}" srcOrd="1" destOrd="3" presId="urn:microsoft.com/office/officeart/2005/8/layout/hProcess4"/>
    <dgm:cxn modelId="{5A3B7AF2-0A7A-41B3-BC96-868DD9571198}" srcId="{455BF8A4-4D31-4B63-9053-21BBBA5D2B65}" destId="{39F6DAC8-0576-4232-B556-1C2A7891C56A}" srcOrd="0" destOrd="0" parTransId="{C74CD51C-D400-450B-91C6-F3928A1A787D}" sibTransId="{E0B019D8-F3EA-471F-B223-66A9F9B4F963}"/>
    <dgm:cxn modelId="{49EFCEF9-9013-4B39-A9AC-D7F9C283E5DA}" srcId="{780E6285-3157-4732-B629-7ACA96E07FD9}" destId="{C9513DE3-8845-41FA-8F0A-C953024CB8E1}" srcOrd="0" destOrd="0" parTransId="{E09B3A6F-1079-42FA-80AB-8B6A8CD24051}" sibTransId="{1B2F52DD-B5CB-4461-B3BF-3506F714BC7B}"/>
    <dgm:cxn modelId="{88C64F5B-F807-4283-B1CF-B57093553506}" type="presParOf" srcId="{60A51AE2-E8CE-488B-866E-F2EFBBFB9690}" destId="{997AE3F6-39D5-4851-8E98-58958F963522}" srcOrd="0" destOrd="0" presId="urn:microsoft.com/office/officeart/2005/8/layout/hProcess4"/>
    <dgm:cxn modelId="{E4D49783-9814-44A4-8C6C-410FE3101B01}" type="presParOf" srcId="{60A51AE2-E8CE-488B-866E-F2EFBBFB9690}" destId="{7361E8B9-145A-4524-B685-6FB644FDDF3F}" srcOrd="1" destOrd="0" presId="urn:microsoft.com/office/officeart/2005/8/layout/hProcess4"/>
    <dgm:cxn modelId="{3181CAC3-60C8-4345-919A-AE8CEAC04AE8}" type="presParOf" srcId="{60A51AE2-E8CE-488B-866E-F2EFBBFB9690}" destId="{4894697F-CC19-435F-97CD-F66B645049BA}" srcOrd="2" destOrd="0" presId="urn:microsoft.com/office/officeart/2005/8/layout/hProcess4"/>
    <dgm:cxn modelId="{01F43562-BE23-4694-993F-F9B1B6BCCC03}" type="presParOf" srcId="{4894697F-CC19-435F-97CD-F66B645049BA}" destId="{C4F057B2-68CA-419C-BCC5-FF6455EA6A0B}" srcOrd="0" destOrd="0" presId="urn:microsoft.com/office/officeart/2005/8/layout/hProcess4"/>
    <dgm:cxn modelId="{A62C8BE2-537E-473D-BA37-75C18855DAEB}" type="presParOf" srcId="{C4F057B2-68CA-419C-BCC5-FF6455EA6A0B}" destId="{8FDA469A-5B62-434F-9C3C-770BB9C31028}" srcOrd="0" destOrd="0" presId="urn:microsoft.com/office/officeart/2005/8/layout/hProcess4"/>
    <dgm:cxn modelId="{38A0DAF3-161B-4387-B9CF-FFF7740AF6C8}" type="presParOf" srcId="{C4F057B2-68CA-419C-BCC5-FF6455EA6A0B}" destId="{EA6B9E3B-CC29-4B0E-9154-D8C74D6503EA}" srcOrd="1" destOrd="0" presId="urn:microsoft.com/office/officeart/2005/8/layout/hProcess4"/>
    <dgm:cxn modelId="{3617E208-9600-43C4-A19C-EA110B40BDCC}" type="presParOf" srcId="{C4F057B2-68CA-419C-BCC5-FF6455EA6A0B}" destId="{5E3095DC-B1F6-47F7-BE1D-9C59DF8EE836}" srcOrd="2" destOrd="0" presId="urn:microsoft.com/office/officeart/2005/8/layout/hProcess4"/>
    <dgm:cxn modelId="{D741FD9C-0D01-4E4A-BDC8-3FCA44214CB7}" type="presParOf" srcId="{C4F057B2-68CA-419C-BCC5-FF6455EA6A0B}" destId="{B0D99D8D-9FEF-4738-8C2D-5F3B59889201}" srcOrd="3" destOrd="0" presId="urn:microsoft.com/office/officeart/2005/8/layout/hProcess4"/>
    <dgm:cxn modelId="{491A6BE7-EF1C-4E90-884F-1C92E11D496D}" type="presParOf" srcId="{C4F057B2-68CA-419C-BCC5-FF6455EA6A0B}" destId="{12C16A27-65C2-4AA6-984A-48ADC3B235F5}" srcOrd="4" destOrd="0" presId="urn:microsoft.com/office/officeart/2005/8/layout/hProcess4"/>
    <dgm:cxn modelId="{36FBFFC4-CF5A-4FC7-86FF-18F3B40D8C9C}" type="presParOf" srcId="{4894697F-CC19-435F-97CD-F66B645049BA}" destId="{2DD06383-E2BA-4461-BCD3-1F38A64FD523}" srcOrd="1" destOrd="0" presId="urn:microsoft.com/office/officeart/2005/8/layout/hProcess4"/>
    <dgm:cxn modelId="{B5BD8559-E2BD-4586-8B24-07F780B5ED94}" type="presParOf" srcId="{4894697F-CC19-435F-97CD-F66B645049BA}" destId="{BC16B6DD-70FC-40E8-BBED-E2CA09CDB404}" srcOrd="2" destOrd="0" presId="urn:microsoft.com/office/officeart/2005/8/layout/hProcess4"/>
    <dgm:cxn modelId="{280E4F98-DD27-4511-BF83-B24A36E570F1}" type="presParOf" srcId="{BC16B6DD-70FC-40E8-BBED-E2CA09CDB404}" destId="{07392AA0-DCF8-48B8-91D4-8FAEBF55151D}" srcOrd="0" destOrd="0" presId="urn:microsoft.com/office/officeart/2005/8/layout/hProcess4"/>
    <dgm:cxn modelId="{396E3269-5A02-45B5-97E8-DB4363807A3C}" type="presParOf" srcId="{BC16B6DD-70FC-40E8-BBED-E2CA09CDB404}" destId="{6DCF129B-7551-42BC-8179-7C8978B97549}" srcOrd="1" destOrd="0" presId="urn:microsoft.com/office/officeart/2005/8/layout/hProcess4"/>
    <dgm:cxn modelId="{E605CDC6-F1E5-41DB-A990-170618256A5A}" type="presParOf" srcId="{BC16B6DD-70FC-40E8-BBED-E2CA09CDB404}" destId="{A76EF19F-DB94-462B-9ACC-E390B76E1FF9}" srcOrd="2" destOrd="0" presId="urn:microsoft.com/office/officeart/2005/8/layout/hProcess4"/>
    <dgm:cxn modelId="{A9C877CB-E1D9-4CE7-8E4C-FC31AD0B7878}" type="presParOf" srcId="{BC16B6DD-70FC-40E8-BBED-E2CA09CDB404}" destId="{80CFC5B4-990A-417B-A86F-D948A5BB840F}" srcOrd="3" destOrd="0" presId="urn:microsoft.com/office/officeart/2005/8/layout/hProcess4"/>
    <dgm:cxn modelId="{CC064CAD-A5E6-4BEB-820D-4E5B8BDD8702}" type="presParOf" srcId="{BC16B6DD-70FC-40E8-BBED-E2CA09CDB404}" destId="{A555AEC2-09C3-4425-84AF-7740158DA10F}" srcOrd="4" destOrd="0" presId="urn:microsoft.com/office/officeart/2005/8/layout/hProcess4"/>
    <dgm:cxn modelId="{A726B3E4-A69B-490B-84C3-ECF31F19FA19}" type="presParOf" srcId="{4894697F-CC19-435F-97CD-F66B645049BA}" destId="{128E520B-B722-4904-95B6-A35286A91C34}" srcOrd="3" destOrd="0" presId="urn:microsoft.com/office/officeart/2005/8/layout/hProcess4"/>
    <dgm:cxn modelId="{1D7C9FE2-3DC4-45E3-8A33-BBEABE6FCD6F}" type="presParOf" srcId="{4894697F-CC19-435F-97CD-F66B645049BA}" destId="{A121DB56-51AB-46E1-946E-032C041158BC}" srcOrd="4" destOrd="0" presId="urn:microsoft.com/office/officeart/2005/8/layout/hProcess4"/>
    <dgm:cxn modelId="{D7C8124A-2F28-47AF-B08F-DB8CB20A43A5}" type="presParOf" srcId="{A121DB56-51AB-46E1-946E-032C041158BC}" destId="{412A9852-1410-489C-A087-EBE0C36D544B}" srcOrd="0" destOrd="0" presId="urn:microsoft.com/office/officeart/2005/8/layout/hProcess4"/>
    <dgm:cxn modelId="{1C0FBA24-4716-4EC0-95EE-88183559DF32}" type="presParOf" srcId="{A121DB56-51AB-46E1-946E-032C041158BC}" destId="{B53F0823-4E19-4DF8-AB5C-D9B788D995D6}" srcOrd="1" destOrd="0" presId="urn:microsoft.com/office/officeart/2005/8/layout/hProcess4"/>
    <dgm:cxn modelId="{44A53EFA-D8B5-4145-B8AB-56EB48BA505F}" type="presParOf" srcId="{A121DB56-51AB-46E1-946E-032C041158BC}" destId="{4A5C2F09-DE1A-4DB6-8C1B-B49FEA9A243C}" srcOrd="2" destOrd="0" presId="urn:microsoft.com/office/officeart/2005/8/layout/hProcess4"/>
    <dgm:cxn modelId="{CEC47D4C-F9D9-464C-969F-C02CE3D85536}" type="presParOf" srcId="{A121DB56-51AB-46E1-946E-032C041158BC}" destId="{09B805C1-F7FA-4809-9E16-A2B6B8645009}" srcOrd="3" destOrd="0" presId="urn:microsoft.com/office/officeart/2005/8/layout/hProcess4"/>
    <dgm:cxn modelId="{AC55EEF9-0850-4B9B-B4C8-E4A6C90CB90B}" type="presParOf" srcId="{A121DB56-51AB-46E1-946E-032C041158BC}" destId="{F165CBCC-2C49-4A9B-B97D-F76B0206DA1C}" srcOrd="4" destOrd="0" presId="urn:microsoft.com/office/officeart/2005/8/layout/hProcess4"/>
    <dgm:cxn modelId="{5068B0A1-2676-4D4F-8E66-13EAF89EAB1A}" type="presParOf" srcId="{4894697F-CC19-435F-97CD-F66B645049BA}" destId="{DB18C7F0-FAFE-4E22-903B-688C597DFC5E}" srcOrd="5" destOrd="0" presId="urn:microsoft.com/office/officeart/2005/8/layout/hProcess4"/>
    <dgm:cxn modelId="{3EED24A8-7F31-4423-B770-E838B6C9F53D}" type="presParOf" srcId="{4894697F-CC19-435F-97CD-F66B645049BA}" destId="{5F531CCE-CA7B-460C-A8D5-7F7020C29AFD}" srcOrd="6" destOrd="0" presId="urn:microsoft.com/office/officeart/2005/8/layout/hProcess4"/>
    <dgm:cxn modelId="{7E8DA2BF-7BBF-472B-9B1C-00A8CD863873}" type="presParOf" srcId="{5F531CCE-CA7B-460C-A8D5-7F7020C29AFD}" destId="{C47E360C-8BD6-4C10-8C37-50FA58BF8A14}" srcOrd="0" destOrd="0" presId="urn:microsoft.com/office/officeart/2005/8/layout/hProcess4"/>
    <dgm:cxn modelId="{655926BD-B6C5-441D-9856-583E3B5785A5}" type="presParOf" srcId="{5F531CCE-CA7B-460C-A8D5-7F7020C29AFD}" destId="{B8787DEB-6FFB-48EE-8FD7-9C4B9A51192D}" srcOrd="1" destOrd="0" presId="urn:microsoft.com/office/officeart/2005/8/layout/hProcess4"/>
    <dgm:cxn modelId="{8D40D2C0-4B2A-466F-BD0E-E7CC99286869}" type="presParOf" srcId="{5F531CCE-CA7B-460C-A8D5-7F7020C29AFD}" destId="{DDF135E8-17E2-4A50-AD53-E8A7E480F375}" srcOrd="2" destOrd="0" presId="urn:microsoft.com/office/officeart/2005/8/layout/hProcess4"/>
    <dgm:cxn modelId="{74F3B236-EE29-4893-BF3D-6286395D416B}" type="presParOf" srcId="{5F531CCE-CA7B-460C-A8D5-7F7020C29AFD}" destId="{B799EBBD-21B2-44FA-9E03-DEC7810DCCB9}" srcOrd="3" destOrd="0" presId="urn:microsoft.com/office/officeart/2005/8/layout/hProcess4"/>
    <dgm:cxn modelId="{581ABEE2-CDD8-4139-94E8-EEC584CF8712}" type="presParOf" srcId="{5F531CCE-CA7B-460C-A8D5-7F7020C29AFD}" destId="{BCDC050A-5F8F-4857-A0A7-B46F29E5EDB6}" srcOrd="4" destOrd="0" presId="urn:microsoft.com/office/officeart/2005/8/layout/hProcess4"/>
    <dgm:cxn modelId="{674A5ACD-4D6F-4CD4-932F-8D54FCC19662}" type="presParOf" srcId="{4894697F-CC19-435F-97CD-F66B645049BA}" destId="{F4769D49-9F74-4BAC-BA96-CF5812FE0013}" srcOrd="7" destOrd="0" presId="urn:microsoft.com/office/officeart/2005/8/layout/hProcess4"/>
    <dgm:cxn modelId="{84F26886-8EBB-494F-95F0-346B0E5161AE}" type="presParOf" srcId="{4894697F-CC19-435F-97CD-F66B645049BA}" destId="{D8A8B2BE-1422-48E9-A60D-303F7D4D1018}" srcOrd="8" destOrd="0" presId="urn:microsoft.com/office/officeart/2005/8/layout/hProcess4"/>
    <dgm:cxn modelId="{1B2B8FE5-79AC-4519-95E8-9F567A465492}" type="presParOf" srcId="{D8A8B2BE-1422-48E9-A60D-303F7D4D1018}" destId="{761593CB-31C1-437D-B74A-4522AE35CB8F}" srcOrd="0" destOrd="0" presId="urn:microsoft.com/office/officeart/2005/8/layout/hProcess4"/>
    <dgm:cxn modelId="{95C017A6-7EFF-4B01-AAAC-0D00E8B88723}" type="presParOf" srcId="{D8A8B2BE-1422-48E9-A60D-303F7D4D1018}" destId="{5A74061A-A8AF-4909-99F3-FF0F6C23BFBC}" srcOrd="1" destOrd="0" presId="urn:microsoft.com/office/officeart/2005/8/layout/hProcess4"/>
    <dgm:cxn modelId="{5CE466EA-48E2-496F-AEC9-532EF8BA75D7}" type="presParOf" srcId="{D8A8B2BE-1422-48E9-A60D-303F7D4D1018}" destId="{B87CD078-6186-4895-AF31-67C64160F08A}" srcOrd="2" destOrd="0" presId="urn:microsoft.com/office/officeart/2005/8/layout/hProcess4"/>
    <dgm:cxn modelId="{062A4D7A-E94B-4B56-B667-C45B4B724531}" type="presParOf" srcId="{D8A8B2BE-1422-48E9-A60D-303F7D4D1018}" destId="{F3EB02AE-9104-4409-95D7-39BC4AE322D0}" srcOrd="3" destOrd="0" presId="urn:microsoft.com/office/officeart/2005/8/layout/hProcess4"/>
    <dgm:cxn modelId="{813D1F28-FEBD-432E-B43C-858045774CF3}" type="presParOf" srcId="{D8A8B2BE-1422-48E9-A60D-303F7D4D1018}" destId="{41B17377-A428-40B4-A87E-359170B6824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53D2F0-F963-4D7F-95FA-B3F14497B111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8C39590-ADDA-47DE-A7E2-D1B4C7D1010E}">
      <dgm:prSet/>
      <dgm:spPr/>
      <dgm:t>
        <a:bodyPr/>
        <a:lstStyle/>
        <a:p>
          <a:pPr rtl="0"/>
          <a:r>
            <a:rPr lang="en-US" dirty="0"/>
            <a:t>TRIẾN TRÌNH</a:t>
          </a:r>
        </a:p>
      </dgm:t>
    </dgm:pt>
    <dgm:pt modelId="{EAF0F444-DF7F-4B3E-BBB1-3FF667AE0AD4}" type="parTrans" cxnId="{5F8EDA65-8BA1-4B0C-8B2A-BCC04766C43B}">
      <dgm:prSet/>
      <dgm:spPr/>
      <dgm:t>
        <a:bodyPr/>
        <a:lstStyle/>
        <a:p>
          <a:endParaRPr lang="en-US"/>
        </a:p>
      </dgm:t>
    </dgm:pt>
    <dgm:pt modelId="{9229585A-1983-483F-A649-308DF5C218C1}" type="sibTrans" cxnId="{5F8EDA65-8BA1-4B0C-8B2A-BCC04766C43B}">
      <dgm:prSet/>
      <dgm:spPr/>
      <dgm:t>
        <a:bodyPr/>
        <a:lstStyle/>
        <a:p>
          <a:endParaRPr lang="en-US"/>
        </a:p>
      </dgm:t>
    </dgm:pt>
    <dgm:pt modelId="{8D7F789D-60C0-4183-BA3B-BAF893A1CADD}" type="pres">
      <dgm:prSet presAssocID="{0653D2F0-F963-4D7F-95FA-B3F14497B111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4A0D02F9-10C9-423A-8632-0B37CD04BBB9}" type="pres">
      <dgm:prSet presAssocID="{28C39590-ADDA-47DE-A7E2-D1B4C7D1010E}" presName="horFlow" presStyleCnt="0"/>
      <dgm:spPr/>
    </dgm:pt>
    <dgm:pt modelId="{25F0E3C8-E3FA-449E-9DC4-50E95EF5F0EF}" type="pres">
      <dgm:prSet presAssocID="{28C39590-ADDA-47DE-A7E2-D1B4C7D1010E}" presName="bigChev" presStyleLbl="node1" presStyleIdx="0" presStyleCnt="1"/>
      <dgm:spPr/>
    </dgm:pt>
  </dgm:ptLst>
  <dgm:cxnLst>
    <dgm:cxn modelId="{5F8EDA65-8BA1-4B0C-8B2A-BCC04766C43B}" srcId="{0653D2F0-F963-4D7F-95FA-B3F14497B111}" destId="{28C39590-ADDA-47DE-A7E2-D1B4C7D1010E}" srcOrd="0" destOrd="0" parTransId="{EAF0F444-DF7F-4B3E-BBB1-3FF667AE0AD4}" sibTransId="{9229585A-1983-483F-A649-308DF5C218C1}"/>
    <dgm:cxn modelId="{D5DEAC7E-C756-48AB-8859-C3BBC4CDBF6D}" type="presOf" srcId="{28C39590-ADDA-47DE-A7E2-D1B4C7D1010E}" destId="{25F0E3C8-E3FA-449E-9DC4-50E95EF5F0EF}" srcOrd="0" destOrd="0" presId="urn:microsoft.com/office/officeart/2005/8/layout/lProcess3"/>
    <dgm:cxn modelId="{4B9522EA-E99B-43D7-BAF6-0F22F58290CF}" type="presOf" srcId="{0653D2F0-F963-4D7F-95FA-B3F14497B111}" destId="{8D7F789D-60C0-4183-BA3B-BAF893A1CADD}" srcOrd="0" destOrd="0" presId="urn:microsoft.com/office/officeart/2005/8/layout/lProcess3"/>
    <dgm:cxn modelId="{F28C8AA5-FC28-4E2B-9799-B62A3FB3BA51}" type="presParOf" srcId="{8D7F789D-60C0-4183-BA3B-BAF893A1CADD}" destId="{4A0D02F9-10C9-423A-8632-0B37CD04BBB9}" srcOrd="0" destOrd="0" presId="urn:microsoft.com/office/officeart/2005/8/layout/lProcess3"/>
    <dgm:cxn modelId="{44C61407-9D2D-436F-A262-31C57C88D989}" type="presParOf" srcId="{4A0D02F9-10C9-423A-8632-0B37CD04BBB9}" destId="{25F0E3C8-E3FA-449E-9DC4-50E95EF5F0E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ADA599-0845-4CC0-8452-6115416FF09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2C5579-2D6D-453F-88D4-4B6AA5C06009}">
      <dgm:prSet phldrT="[Text]" custT="1"/>
      <dgm:spPr/>
      <dgm:t>
        <a:bodyPr/>
        <a:lstStyle/>
        <a:p>
          <a:r>
            <a:rPr lang="vi-VN" sz="1800" dirty="0"/>
            <a:t>Nội dung công việc</a:t>
          </a:r>
          <a:endParaRPr lang="en-US" sz="1800" dirty="0"/>
        </a:p>
      </dgm:t>
    </dgm:pt>
    <dgm:pt modelId="{A8137D03-E737-4048-8A21-E08AA3B1181D}" type="parTrans" cxnId="{05DA8310-984D-459C-881F-9C1047FAE424}">
      <dgm:prSet/>
      <dgm:spPr/>
      <dgm:t>
        <a:bodyPr/>
        <a:lstStyle/>
        <a:p>
          <a:endParaRPr lang="en-US" sz="2000"/>
        </a:p>
      </dgm:t>
    </dgm:pt>
    <dgm:pt modelId="{A04B2B3A-B1AC-4A5B-87DC-14588470EC02}" type="sibTrans" cxnId="{05DA8310-984D-459C-881F-9C1047FAE424}">
      <dgm:prSet/>
      <dgm:spPr/>
      <dgm:t>
        <a:bodyPr/>
        <a:lstStyle/>
        <a:p>
          <a:endParaRPr lang="en-US" sz="2000"/>
        </a:p>
      </dgm:t>
    </dgm:pt>
    <dgm:pt modelId="{6653368A-02D7-4E0E-B17D-524A54A94E88}">
      <dgm:prSet phldrT="[Text]" custT="1"/>
      <dgm:spPr/>
      <dgm:t>
        <a:bodyPr/>
        <a:lstStyle/>
        <a:p>
          <a:r>
            <a:rPr lang="vi-VN" sz="1800" dirty="0"/>
            <a:t>Từ ngày 1/10 đến ngày 7/10</a:t>
          </a:r>
          <a:endParaRPr lang="en-US" sz="1800" dirty="0"/>
        </a:p>
      </dgm:t>
    </dgm:pt>
    <dgm:pt modelId="{9A205B5F-EACA-4054-A1A9-65B37BAA2947}" type="parTrans" cxnId="{4AB98A1E-DDF6-4BBC-8F58-B413E19C0D36}">
      <dgm:prSet/>
      <dgm:spPr/>
      <dgm:t>
        <a:bodyPr/>
        <a:lstStyle/>
        <a:p>
          <a:endParaRPr lang="en-US" sz="2000"/>
        </a:p>
      </dgm:t>
    </dgm:pt>
    <dgm:pt modelId="{A4BB3159-8A89-4F60-80B8-41F81C6EE88F}" type="sibTrans" cxnId="{4AB98A1E-DDF6-4BBC-8F58-B413E19C0D36}">
      <dgm:prSet/>
      <dgm:spPr/>
      <dgm:t>
        <a:bodyPr/>
        <a:lstStyle/>
        <a:p>
          <a:endParaRPr lang="en-US" sz="2000"/>
        </a:p>
      </dgm:t>
    </dgm:pt>
    <dgm:pt modelId="{9B10AF9D-3DAA-4EA7-8F70-A7BA609F8813}">
      <dgm:prSet phldrT="[Text]" custT="1"/>
      <dgm:spPr/>
      <dgm:t>
        <a:bodyPr/>
        <a:lstStyle/>
        <a:p>
          <a:r>
            <a:rPr lang="vi-VN" sz="1800" dirty="0"/>
            <a:t>Kết quả thực hiện </a:t>
          </a:r>
          <a:endParaRPr lang="en-US" sz="1800" dirty="0"/>
        </a:p>
      </dgm:t>
    </dgm:pt>
    <dgm:pt modelId="{D693E2C4-419F-4707-8EF1-9C220D601B65}" type="parTrans" cxnId="{A7ADA90C-DBB4-4FB4-8CC4-77C3E433D559}">
      <dgm:prSet/>
      <dgm:spPr/>
      <dgm:t>
        <a:bodyPr/>
        <a:lstStyle/>
        <a:p>
          <a:endParaRPr lang="en-US" sz="2000"/>
        </a:p>
      </dgm:t>
    </dgm:pt>
    <dgm:pt modelId="{88BC8B2E-D0DA-4279-9E37-EB403B04F1E4}" type="sibTrans" cxnId="{A7ADA90C-DBB4-4FB4-8CC4-77C3E433D559}">
      <dgm:prSet/>
      <dgm:spPr/>
      <dgm:t>
        <a:bodyPr/>
        <a:lstStyle/>
        <a:p>
          <a:endParaRPr lang="en-US" sz="2000"/>
        </a:p>
      </dgm:t>
    </dgm:pt>
    <dgm:pt modelId="{85B9D5DC-21CF-4C01-91AC-54646D388B39}">
      <dgm:prSet phldrT="[Text]" custT="1"/>
      <dgm:spPr/>
      <dgm:t>
        <a:bodyPr/>
        <a:lstStyle/>
        <a:p>
          <a:pPr algn="just"/>
          <a:r>
            <a:rPr lang="vi-VN" sz="1800" dirty="0"/>
            <a:t>Nhóm đã có 1 buổi đi uống trà sữa với nhau</a:t>
          </a:r>
          <a:endParaRPr lang="en-US" sz="1800" dirty="0"/>
        </a:p>
      </dgm:t>
    </dgm:pt>
    <dgm:pt modelId="{6ED502F7-561C-4ED2-BEEE-CC63619B55EE}" type="parTrans" cxnId="{CACE7692-AC7F-44BD-8BA3-D2BFFCF8B91C}">
      <dgm:prSet/>
      <dgm:spPr/>
      <dgm:t>
        <a:bodyPr/>
        <a:lstStyle/>
        <a:p>
          <a:endParaRPr lang="en-US" sz="2000"/>
        </a:p>
      </dgm:t>
    </dgm:pt>
    <dgm:pt modelId="{B2FB4996-D41B-49E7-97AB-D8140EAE9EE7}" type="sibTrans" cxnId="{CACE7692-AC7F-44BD-8BA3-D2BFFCF8B91C}">
      <dgm:prSet/>
      <dgm:spPr/>
      <dgm:t>
        <a:bodyPr/>
        <a:lstStyle/>
        <a:p>
          <a:endParaRPr lang="en-US" sz="2000"/>
        </a:p>
      </dgm:t>
    </dgm:pt>
    <dgm:pt modelId="{0C223B20-8247-4FED-8287-B1EC3F0817DE}">
      <dgm:prSet phldrT="[Text]" custT="1"/>
      <dgm:spPr/>
      <dgm:t>
        <a:bodyPr/>
        <a:lstStyle/>
        <a:p>
          <a:r>
            <a:rPr lang="vi-VN" sz="1800" dirty="0"/>
            <a:t>Tự đánh giá</a:t>
          </a:r>
          <a:endParaRPr lang="en-US" sz="1800" dirty="0"/>
        </a:p>
      </dgm:t>
    </dgm:pt>
    <dgm:pt modelId="{A84CD546-41D8-4CFF-BC41-9D560B1D3353}" type="parTrans" cxnId="{596353AC-DB6A-4752-B9D1-80BCDA8CA4F2}">
      <dgm:prSet/>
      <dgm:spPr/>
      <dgm:t>
        <a:bodyPr/>
        <a:lstStyle/>
        <a:p>
          <a:endParaRPr lang="en-US" sz="2000"/>
        </a:p>
      </dgm:t>
    </dgm:pt>
    <dgm:pt modelId="{0E302AE5-CD3E-41EF-B061-30CF58BA96B7}" type="sibTrans" cxnId="{596353AC-DB6A-4752-B9D1-80BCDA8CA4F2}">
      <dgm:prSet/>
      <dgm:spPr/>
      <dgm:t>
        <a:bodyPr/>
        <a:lstStyle/>
        <a:p>
          <a:endParaRPr lang="en-US" sz="2000"/>
        </a:p>
      </dgm:t>
    </dgm:pt>
    <dgm:pt modelId="{7404741B-E9B9-49AC-90CD-8D9B10BD771D}">
      <dgm:prSet phldrT="[Text]" custT="1"/>
      <dgm:spPr/>
      <dgm:t>
        <a:bodyPr/>
        <a:lstStyle/>
        <a:p>
          <a:pPr algn="just"/>
          <a:r>
            <a:rPr lang="vi-VN" sz="1800" dirty="0"/>
            <a:t>Buổi đi chơi để gắn kết chưa được như mong đợi</a:t>
          </a:r>
          <a:endParaRPr lang="en-US" sz="1800" dirty="0"/>
        </a:p>
      </dgm:t>
    </dgm:pt>
    <dgm:pt modelId="{2EB7DDBC-7FA5-4A4A-AC0C-65C0BDC8334D}" type="parTrans" cxnId="{47FE538A-C231-4733-84D0-2082E6B0A3AE}">
      <dgm:prSet/>
      <dgm:spPr/>
      <dgm:t>
        <a:bodyPr/>
        <a:lstStyle/>
        <a:p>
          <a:endParaRPr lang="en-US" sz="2000"/>
        </a:p>
      </dgm:t>
    </dgm:pt>
    <dgm:pt modelId="{F4644409-BC45-4005-8621-937B4BE01234}" type="sibTrans" cxnId="{47FE538A-C231-4733-84D0-2082E6B0A3AE}">
      <dgm:prSet/>
      <dgm:spPr/>
      <dgm:t>
        <a:bodyPr/>
        <a:lstStyle/>
        <a:p>
          <a:endParaRPr lang="en-US" sz="2000"/>
        </a:p>
      </dgm:t>
    </dgm:pt>
    <dgm:pt modelId="{06284F7D-C225-4C15-8C1F-4E2606027A5B}">
      <dgm:prSet phldrT="[Text]" custT="1"/>
      <dgm:spPr/>
      <dgm:t>
        <a:bodyPr/>
        <a:lstStyle/>
        <a:p>
          <a:pPr algn="just"/>
          <a:r>
            <a:rPr lang="vi-VN" sz="1800" dirty="0"/>
            <a:t>Chủ đề khá là được sự thống nhất của các thành viên</a:t>
          </a:r>
          <a:endParaRPr lang="en-US" sz="1800" dirty="0"/>
        </a:p>
      </dgm:t>
    </dgm:pt>
    <dgm:pt modelId="{68E74351-B4F7-4322-B1A9-B4D02BEA3F12}" type="parTrans" cxnId="{8FE53361-3FD5-4409-9A37-E94DF3EA13C9}">
      <dgm:prSet/>
      <dgm:spPr/>
      <dgm:t>
        <a:bodyPr/>
        <a:lstStyle/>
        <a:p>
          <a:endParaRPr lang="en-US" sz="2000"/>
        </a:p>
      </dgm:t>
    </dgm:pt>
    <dgm:pt modelId="{04333E84-B735-4E2C-A98F-83BBEA5BBED4}" type="sibTrans" cxnId="{8FE53361-3FD5-4409-9A37-E94DF3EA13C9}">
      <dgm:prSet/>
      <dgm:spPr/>
      <dgm:t>
        <a:bodyPr/>
        <a:lstStyle/>
        <a:p>
          <a:endParaRPr lang="en-US" sz="2000"/>
        </a:p>
      </dgm:t>
    </dgm:pt>
    <dgm:pt modelId="{90698D50-6BB5-4B4B-8F41-BEE94E1796C1}">
      <dgm:prSet phldrT="[Text]" custT="1"/>
      <dgm:spPr/>
      <dgm:t>
        <a:bodyPr/>
        <a:lstStyle/>
        <a:p>
          <a:r>
            <a:rPr lang="vi-VN" sz="1800" dirty="0"/>
            <a:t>Thời gian thực hiện</a:t>
          </a:r>
          <a:endParaRPr lang="en-US" sz="1800" dirty="0"/>
        </a:p>
      </dgm:t>
    </dgm:pt>
    <dgm:pt modelId="{49E5EFEA-0FAC-4ECF-BEB9-101C73C41E50}" type="parTrans" cxnId="{ABE4B8D3-520D-4D65-9120-B22EA76372F3}">
      <dgm:prSet/>
      <dgm:spPr/>
      <dgm:t>
        <a:bodyPr/>
        <a:lstStyle/>
        <a:p>
          <a:endParaRPr lang="en-US" sz="2000"/>
        </a:p>
      </dgm:t>
    </dgm:pt>
    <dgm:pt modelId="{8D2981B6-FA07-4A70-95FC-5963AF594E28}" type="sibTrans" cxnId="{ABE4B8D3-520D-4D65-9120-B22EA76372F3}">
      <dgm:prSet/>
      <dgm:spPr/>
      <dgm:t>
        <a:bodyPr/>
        <a:lstStyle/>
        <a:p>
          <a:endParaRPr lang="en-US" sz="2000"/>
        </a:p>
      </dgm:t>
    </dgm:pt>
    <dgm:pt modelId="{D5EB927C-CCEE-42B6-86E1-F3F721DA7DF3}">
      <dgm:prSet custT="1"/>
      <dgm:spPr/>
      <dgm:t>
        <a:bodyPr/>
        <a:lstStyle/>
        <a:p>
          <a:pPr algn="just"/>
          <a:r>
            <a:rPr lang="vi-VN" sz="1800" dirty="0"/>
            <a:t>Tìm kiếm ý tưởng</a:t>
          </a:r>
          <a:endParaRPr lang="en-US" sz="1800" dirty="0"/>
        </a:p>
      </dgm:t>
    </dgm:pt>
    <dgm:pt modelId="{A631E476-D078-4CEB-BC82-8C9EBD8408CE}" type="parTrans" cxnId="{26A291C6-75D5-4B52-87A6-A94E1759CFAA}">
      <dgm:prSet/>
      <dgm:spPr/>
      <dgm:t>
        <a:bodyPr/>
        <a:lstStyle/>
        <a:p>
          <a:endParaRPr lang="en-US" sz="2000"/>
        </a:p>
      </dgm:t>
    </dgm:pt>
    <dgm:pt modelId="{5E446511-E694-4992-A50B-3A41ECECBECC}" type="sibTrans" cxnId="{26A291C6-75D5-4B52-87A6-A94E1759CFAA}">
      <dgm:prSet/>
      <dgm:spPr/>
      <dgm:t>
        <a:bodyPr/>
        <a:lstStyle/>
        <a:p>
          <a:endParaRPr lang="en-US" sz="2000"/>
        </a:p>
      </dgm:t>
    </dgm:pt>
    <dgm:pt modelId="{671D0679-B7EB-4570-A55B-539B6F47A6B2}">
      <dgm:prSet custT="1"/>
      <dgm:spPr/>
      <dgm:t>
        <a:bodyPr/>
        <a:lstStyle/>
        <a:p>
          <a:pPr algn="just"/>
          <a:r>
            <a:rPr lang="vi-VN" sz="1800" dirty="0"/>
            <a:t>Tham gia một vài buổi đi chơi giúp nhóm gắn kết hơn</a:t>
          </a:r>
          <a:endParaRPr lang="en-US" sz="1800" dirty="0"/>
        </a:p>
      </dgm:t>
    </dgm:pt>
    <dgm:pt modelId="{71B91783-A907-4C93-B53E-6C06651798EE}" type="parTrans" cxnId="{4ECCE06B-1AB1-40ED-9D0C-8CC93445CE9D}">
      <dgm:prSet/>
      <dgm:spPr/>
      <dgm:t>
        <a:bodyPr/>
        <a:lstStyle/>
        <a:p>
          <a:endParaRPr lang="en-US" sz="2000"/>
        </a:p>
      </dgm:t>
    </dgm:pt>
    <dgm:pt modelId="{22BAA883-663E-43C3-B1C6-4A8ABE4012D1}" type="sibTrans" cxnId="{4ECCE06B-1AB1-40ED-9D0C-8CC93445CE9D}">
      <dgm:prSet/>
      <dgm:spPr/>
      <dgm:t>
        <a:bodyPr/>
        <a:lstStyle/>
        <a:p>
          <a:endParaRPr lang="en-US" sz="2000"/>
        </a:p>
      </dgm:t>
    </dgm:pt>
    <dgm:pt modelId="{EB06104B-C629-4665-8EE4-5409CAF8E6E0}">
      <dgm:prSet phldrT="[Text]" custT="1"/>
      <dgm:spPr/>
      <dgm:t>
        <a:bodyPr/>
        <a:lstStyle/>
        <a:p>
          <a:pPr algn="just"/>
          <a:r>
            <a:rPr lang="vi-VN" sz="1800" dirty="0"/>
            <a:t>Nhóm đã chọn được ý tưởng</a:t>
          </a:r>
          <a:endParaRPr lang="en-US" sz="1800" dirty="0"/>
        </a:p>
      </dgm:t>
    </dgm:pt>
    <dgm:pt modelId="{96A811F7-CAD1-4A57-93A1-777A1BC1D8AA}" type="parTrans" cxnId="{569F9E2D-6FBC-4C19-B08B-655154A10491}">
      <dgm:prSet/>
      <dgm:spPr/>
      <dgm:t>
        <a:bodyPr/>
        <a:lstStyle/>
        <a:p>
          <a:endParaRPr lang="en-US" sz="2000"/>
        </a:p>
      </dgm:t>
    </dgm:pt>
    <dgm:pt modelId="{20D4ED87-B3EC-49C9-ADE7-4E5A7E7B3257}" type="sibTrans" cxnId="{569F9E2D-6FBC-4C19-B08B-655154A10491}">
      <dgm:prSet/>
      <dgm:spPr/>
      <dgm:t>
        <a:bodyPr/>
        <a:lstStyle/>
        <a:p>
          <a:endParaRPr lang="en-US" sz="2000"/>
        </a:p>
      </dgm:t>
    </dgm:pt>
    <dgm:pt modelId="{FF65D19A-5850-40A5-BDAF-2BDC5E51ED65}" type="pres">
      <dgm:prSet presAssocID="{6DADA599-0845-4CC0-8452-6115416FF09F}" presName="Name0" presStyleCnt="0">
        <dgm:presLayoutVars>
          <dgm:dir/>
          <dgm:animLvl val="lvl"/>
          <dgm:resizeHandles val="exact"/>
        </dgm:presLayoutVars>
      </dgm:prSet>
      <dgm:spPr/>
    </dgm:pt>
    <dgm:pt modelId="{D35F6A09-65E0-4FB0-8330-700B2F9D6899}" type="pres">
      <dgm:prSet presAssocID="{6F2C5579-2D6D-453F-88D4-4B6AA5C06009}" presName="composite" presStyleCnt="0"/>
      <dgm:spPr/>
    </dgm:pt>
    <dgm:pt modelId="{A6B574EB-F512-4B10-8F3A-900BDDA19AD5}" type="pres">
      <dgm:prSet presAssocID="{6F2C5579-2D6D-453F-88D4-4B6AA5C06009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AF6A3671-EA27-46CE-BF2E-AFBE7A6685BD}" type="pres">
      <dgm:prSet presAssocID="{6F2C5579-2D6D-453F-88D4-4B6AA5C06009}" presName="desTx" presStyleLbl="alignAccFollowNode1" presStyleIdx="0" presStyleCnt="4">
        <dgm:presLayoutVars>
          <dgm:bulletEnabled val="1"/>
        </dgm:presLayoutVars>
      </dgm:prSet>
      <dgm:spPr/>
    </dgm:pt>
    <dgm:pt modelId="{8BA6D2D1-DD8A-41A0-8F0C-6738EBE51A27}" type="pres">
      <dgm:prSet presAssocID="{A04B2B3A-B1AC-4A5B-87DC-14588470EC02}" presName="space" presStyleCnt="0"/>
      <dgm:spPr/>
    </dgm:pt>
    <dgm:pt modelId="{C1D3B5E4-66E3-4377-87D7-0B9576A3C05A}" type="pres">
      <dgm:prSet presAssocID="{90698D50-6BB5-4B4B-8F41-BEE94E1796C1}" presName="composite" presStyleCnt="0"/>
      <dgm:spPr/>
    </dgm:pt>
    <dgm:pt modelId="{76962CE8-414D-48E9-91E7-E74DAC0920BF}" type="pres">
      <dgm:prSet presAssocID="{90698D50-6BB5-4B4B-8F41-BEE94E1796C1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B85915A3-F9A8-4F51-B250-6D82C91E5427}" type="pres">
      <dgm:prSet presAssocID="{90698D50-6BB5-4B4B-8F41-BEE94E1796C1}" presName="desTx" presStyleLbl="alignAccFollowNode1" presStyleIdx="1" presStyleCnt="4">
        <dgm:presLayoutVars>
          <dgm:bulletEnabled val="1"/>
        </dgm:presLayoutVars>
      </dgm:prSet>
      <dgm:spPr/>
    </dgm:pt>
    <dgm:pt modelId="{E645BB51-F339-4BDA-915F-D913146C6B54}" type="pres">
      <dgm:prSet presAssocID="{8D2981B6-FA07-4A70-95FC-5963AF594E28}" presName="space" presStyleCnt="0"/>
      <dgm:spPr/>
    </dgm:pt>
    <dgm:pt modelId="{70EC97AB-B4B9-4ECC-91C6-5EFD05CBF454}" type="pres">
      <dgm:prSet presAssocID="{9B10AF9D-3DAA-4EA7-8F70-A7BA609F8813}" presName="composite" presStyleCnt="0"/>
      <dgm:spPr/>
    </dgm:pt>
    <dgm:pt modelId="{399F27E4-5E26-440D-97E2-265F9422C011}" type="pres">
      <dgm:prSet presAssocID="{9B10AF9D-3DAA-4EA7-8F70-A7BA609F8813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72509925-851E-4163-97FE-C4EA270130F7}" type="pres">
      <dgm:prSet presAssocID="{9B10AF9D-3DAA-4EA7-8F70-A7BA609F8813}" presName="desTx" presStyleLbl="alignAccFollowNode1" presStyleIdx="2" presStyleCnt="4">
        <dgm:presLayoutVars>
          <dgm:bulletEnabled val="1"/>
        </dgm:presLayoutVars>
      </dgm:prSet>
      <dgm:spPr/>
    </dgm:pt>
    <dgm:pt modelId="{6D5B28E6-8C86-43FD-A374-49FD585C873B}" type="pres">
      <dgm:prSet presAssocID="{88BC8B2E-D0DA-4279-9E37-EB403B04F1E4}" presName="space" presStyleCnt="0"/>
      <dgm:spPr/>
    </dgm:pt>
    <dgm:pt modelId="{4D58FEED-33BF-455A-AC5B-DC8DF53A6A8A}" type="pres">
      <dgm:prSet presAssocID="{0C223B20-8247-4FED-8287-B1EC3F0817DE}" presName="composite" presStyleCnt="0"/>
      <dgm:spPr/>
    </dgm:pt>
    <dgm:pt modelId="{7E49002F-89B7-44BC-9A08-90DECDD5E9E4}" type="pres">
      <dgm:prSet presAssocID="{0C223B20-8247-4FED-8287-B1EC3F0817D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FD51918-F882-4316-8EE4-B058F9D901A9}" type="pres">
      <dgm:prSet presAssocID="{0C223B20-8247-4FED-8287-B1EC3F0817D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E2AAB704-3F3B-496B-8511-09DFAECB7F90}" type="presOf" srcId="{D5EB927C-CCEE-42B6-86E1-F3F721DA7DF3}" destId="{AF6A3671-EA27-46CE-BF2E-AFBE7A6685BD}" srcOrd="0" destOrd="0" presId="urn:microsoft.com/office/officeart/2005/8/layout/hList1"/>
    <dgm:cxn modelId="{55651406-2CD8-4917-A452-14AB5B57B028}" type="presOf" srcId="{6653368A-02D7-4E0E-B17D-524A54A94E88}" destId="{B85915A3-F9A8-4F51-B250-6D82C91E5427}" srcOrd="0" destOrd="0" presId="urn:microsoft.com/office/officeart/2005/8/layout/hList1"/>
    <dgm:cxn modelId="{E9F0C309-A8AF-4E04-9D7D-D127C51C6D2D}" type="presOf" srcId="{EB06104B-C629-4665-8EE4-5409CAF8E6E0}" destId="{72509925-851E-4163-97FE-C4EA270130F7}" srcOrd="0" destOrd="1" presId="urn:microsoft.com/office/officeart/2005/8/layout/hList1"/>
    <dgm:cxn modelId="{A7ADA90C-DBB4-4FB4-8CC4-77C3E433D559}" srcId="{6DADA599-0845-4CC0-8452-6115416FF09F}" destId="{9B10AF9D-3DAA-4EA7-8F70-A7BA609F8813}" srcOrd="2" destOrd="0" parTransId="{D693E2C4-419F-4707-8EF1-9C220D601B65}" sibTransId="{88BC8B2E-D0DA-4279-9E37-EB403B04F1E4}"/>
    <dgm:cxn modelId="{05DA8310-984D-459C-881F-9C1047FAE424}" srcId="{6DADA599-0845-4CC0-8452-6115416FF09F}" destId="{6F2C5579-2D6D-453F-88D4-4B6AA5C06009}" srcOrd="0" destOrd="0" parTransId="{A8137D03-E737-4048-8A21-E08AA3B1181D}" sibTransId="{A04B2B3A-B1AC-4A5B-87DC-14588470EC02}"/>
    <dgm:cxn modelId="{4AB98A1E-DDF6-4BBC-8F58-B413E19C0D36}" srcId="{90698D50-6BB5-4B4B-8F41-BEE94E1796C1}" destId="{6653368A-02D7-4E0E-B17D-524A54A94E88}" srcOrd="0" destOrd="0" parTransId="{9A205B5F-EACA-4054-A1A9-65B37BAA2947}" sibTransId="{A4BB3159-8A89-4F60-80B8-41F81C6EE88F}"/>
    <dgm:cxn modelId="{DE715E28-35AB-4134-BDBF-583311264217}" type="presOf" srcId="{6F2C5579-2D6D-453F-88D4-4B6AA5C06009}" destId="{A6B574EB-F512-4B10-8F3A-900BDDA19AD5}" srcOrd="0" destOrd="0" presId="urn:microsoft.com/office/officeart/2005/8/layout/hList1"/>
    <dgm:cxn modelId="{569F9E2D-6FBC-4C19-B08B-655154A10491}" srcId="{9B10AF9D-3DAA-4EA7-8F70-A7BA609F8813}" destId="{EB06104B-C629-4665-8EE4-5409CAF8E6E0}" srcOrd="1" destOrd="0" parTransId="{96A811F7-CAD1-4A57-93A1-777A1BC1D8AA}" sibTransId="{20D4ED87-B3EC-49C9-ADE7-4E5A7E7B3257}"/>
    <dgm:cxn modelId="{E957CE5B-C841-4FD2-900E-4F23A88C8687}" type="presOf" srcId="{6DADA599-0845-4CC0-8452-6115416FF09F}" destId="{FF65D19A-5850-40A5-BDAF-2BDC5E51ED65}" srcOrd="0" destOrd="0" presId="urn:microsoft.com/office/officeart/2005/8/layout/hList1"/>
    <dgm:cxn modelId="{8FE53361-3FD5-4409-9A37-E94DF3EA13C9}" srcId="{0C223B20-8247-4FED-8287-B1EC3F0817DE}" destId="{06284F7D-C225-4C15-8C1F-4E2606027A5B}" srcOrd="1" destOrd="0" parTransId="{68E74351-B4F7-4322-B1A9-B4D02BEA3F12}" sibTransId="{04333E84-B735-4E2C-A98F-83BBEA5BBED4}"/>
    <dgm:cxn modelId="{CA263965-B5CA-415A-B1D4-58CA1C9A2E20}" type="presOf" srcId="{7404741B-E9B9-49AC-90CD-8D9B10BD771D}" destId="{0FD51918-F882-4316-8EE4-B058F9D901A9}" srcOrd="0" destOrd="0" presId="urn:microsoft.com/office/officeart/2005/8/layout/hList1"/>
    <dgm:cxn modelId="{4ECCE06B-1AB1-40ED-9D0C-8CC93445CE9D}" srcId="{6F2C5579-2D6D-453F-88D4-4B6AA5C06009}" destId="{671D0679-B7EB-4570-A55B-539B6F47A6B2}" srcOrd="1" destOrd="0" parTransId="{71B91783-A907-4C93-B53E-6C06651798EE}" sibTransId="{22BAA883-663E-43C3-B1C6-4A8ABE4012D1}"/>
    <dgm:cxn modelId="{29BB9C58-CD18-4C7A-8D31-7F61F518DF15}" type="presOf" srcId="{9B10AF9D-3DAA-4EA7-8F70-A7BA609F8813}" destId="{399F27E4-5E26-440D-97E2-265F9422C011}" srcOrd="0" destOrd="0" presId="urn:microsoft.com/office/officeart/2005/8/layout/hList1"/>
    <dgm:cxn modelId="{47FE538A-C231-4733-84D0-2082E6B0A3AE}" srcId="{0C223B20-8247-4FED-8287-B1EC3F0817DE}" destId="{7404741B-E9B9-49AC-90CD-8D9B10BD771D}" srcOrd="0" destOrd="0" parTransId="{2EB7DDBC-7FA5-4A4A-AC0C-65C0BDC8334D}" sibTransId="{F4644409-BC45-4005-8621-937B4BE01234}"/>
    <dgm:cxn modelId="{C1C3DD8A-A0AB-437D-87D4-1ED91B111E2B}" type="presOf" srcId="{90698D50-6BB5-4B4B-8F41-BEE94E1796C1}" destId="{76962CE8-414D-48E9-91E7-E74DAC0920BF}" srcOrd="0" destOrd="0" presId="urn:microsoft.com/office/officeart/2005/8/layout/hList1"/>
    <dgm:cxn modelId="{CACE7692-AC7F-44BD-8BA3-D2BFFCF8B91C}" srcId="{9B10AF9D-3DAA-4EA7-8F70-A7BA609F8813}" destId="{85B9D5DC-21CF-4C01-91AC-54646D388B39}" srcOrd="0" destOrd="0" parTransId="{6ED502F7-561C-4ED2-BEEE-CC63619B55EE}" sibTransId="{B2FB4996-D41B-49E7-97AB-D8140EAE9EE7}"/>
    <dgm:cxn modelId="{A0A9EBAB-A99E-4D11-8C94-351DFF6985F2}" type="presOf" srcId="{671D0679-B7EB-4570-A55B-539B6F47A6B2}" destId="{AF6A3671-EA27-46CE-BF2E-AFBE7A6685BD}" srcOrd="0" destOrd="1" presId="urn:microsoft.com/office/officeart/2005/8/layout/hList1"/>
    <dgm:cxn modelId="{596353AC-DB6A-4752-B9D1-80BCDA8CA4F2}" srcId="{6DADA599-0845-4CC0-8452-6115416FF09F}" destId="{0C223B20-8247-4FED-8287-B1EC3F0817DE}" srcOrd="3" destOrd="0" parTransId="{A84CD546-41D8-4CFF-BC41-9D560B1D3353}" sibTransId="{0E302AE5-CD3E-41EF-B061-30CF58BA96B7}"/>
    <dgm:cxn modelId="{41967EB3-9288-46AB-9873-4FEAB1BCF1DB}" type="presOf" srcId="{85B9D5DC-21CF-4C01-91AC-54646D388B39}" destId="{72509925-851E-4163-97FE-C4EA270130F7}" srcOrd="0" destOrd="0" presId="urn:microsoft.com/office/officeart/2005/8/layout/hList1"/>
    <dgm:cxn modelId="{26A291C6-75D5-4B52-87A6-A94E1759CFAA}" srcId="{6F2C5579-2D6D-453F-88D4-4B6AA5C06009}" destId="{D5EB927C-CCEE-42B6-86E1-F3F721DA7DF3}" srcOrd="0" destOrd="0" parTransId="{A631E476-D078-4CEB-BC82-8C9EBD8408CE}" sibTransId="{5E446511-E694-4992-A50B-3A41ECECBECC}"/>
    <dgm:cxn modelId="{ABE4B8D3-520D-4D65-9120-B22EA76372F3}" srcId="{6DADA599-0845-4CC0-8452-6115416FF09F}" destId="{90698D50-6BB5-4B4B-8F41-BEE94E1796C1}" srcOrd="1" destOrd="0" parTransId="{49E5EFEA-0FAC-4ECF-BEB9-101C73C41E50}" sibTransId="{8D2981B6-FA07-4A70-95FC-5963AF594E28}"/>
    <dgm:cxn modelId="{80CA23D8-FD53-48E8-8178-7DDB93ED3599}" type="presOf" srcId="{06284F7D-C225-4C15-8C1F-4E2606027A5B}" destId="{0FD51918-F882-4316-8EE4-B058F9D901A9}" srcOrd="0" destOrd="1" presId="urn:microsoft.com/office/officeart/2005/8/layout/hList1"/>
    <dgm:cxn modelId="{07F767DE-DC89-4C71-A3FC-BB8C56D2E9BB}" type="presOf" srcId="{0C223B20-8247-4FED-8287-B1EC3F0817DE}" destId="{7E49002F-89B7-44BC-9A08-90DECDD5E9E4}" srcOrd="0" destOrd="0" presId="urn:microsoft.com/office/officeart/2005/8/layout/hList1"/>
    <dgm:cxn modelId="{2684B700-F222-4942-875E-7A6D42E9B540}" type="presParOf" srcId="{FF65D19A-5850-40A5-BDAF-2BDC5E51ED65}" destId="{D35F6A09-65E0-4FB0-8330-700B2F9D6899}" srcOrd="0" destOrd="0" presId="urn:microsoft.com/office/officeart/2005/8/layout/hList1"/>
    <dgm:cxn modelId="{2732177A-CFBD-4FA2-AAEA-642F64A3B297}" type="presParOf" srcId="{D35F6A09-65E0-4FB0-8330-700B2F9D6899}" destId="{A6B574EB-F512-4B10-8F3A-900BDDA19AD5}" srcOrd="0" destOrd="0" presId="urn:microsoft.com/office/officeart/2005/8/layout/hList1"/>
    <dgm:cxn modelId="{989637C5-A689-4A32-A0A7-B89FC0168EF4}" type="presParOf" srcId="{D35F6A09-65E0-4FB0-8330-700B2F9D6899}" destId="{AF6A3671-EA27-46CE-BF2E-AFBE7A6685BD}" srcOrd="1" destOrd="0" presId="urn:microsoft.com/office/officeart/2005/8/layout/hList1"/>
    <dgm:cxn modelId="{7FD3B01B-1FCF-4A80-85DA-989E29C0B2F7}" type="presParOf" srcId="{FF65D19A-5850-40A5-BDAF-2BDC5E51ED65}" destId="{8BA6D2D1-DD8A-41A0-8F0C-6738EBE51A27}" srcOrd="1" destOrd="0" presId="urn:microsoft.com/office/officeart/2005/8/layout/hList1"/>
    <dgm:cxn modelId="{95EAEFDB-A8ED-403B-B86C-860876216554}" type="presParOf" srcId="{FF65D19A-5850-40A5-BDAF-2BDC5E51ED65}" destId="{C1D3B5E4-66E3-4377-87D7-0B9576A3C05A}" srcOrd="2" destOrd="0" presId="urn:microsoft.com/office/officeart/2005/8/layout/hList1"/>
    <dgm:cxn modelId="{6E4D65BB-A8BB-43D6-BF7B-1FD6AAAEC582}" type="presParOf" srcId="{C1D3B5E4-66E3-4377-87D7-0B9576A3C05A}" destId="{76962CE8-414D-48E9-91E7-E74DAC0920BF}" srcOrd="0" destOrd="0" presId="urn:microsoft.com/office/officeart/2005/8/layout/hList1"/>
    <dgm:cxn modelId="{4FFAABE3-3C58-4187-9CC4-263091FD296C}" type="presParOf" srcId="{C1D3B5E4-66E3-4377-87D7-0B9576A3C05A}" destId="{B85915A3-F9A8-4F51-B250-6D82C91E5427}" srcOrd="1" destOrd="0" presId="urn:microsoft.com/office/officeart/2005/8/layout/hList1"/>
    <dgm:cxn modelId="{E069703A-82CB-4B61-899D-697DBC3DD63F}" type="presParOf" srcId="{FF65D19A-5850-40A5-BDAF-2BDC5E51ED65}" destId="{E645BB51-F339-4BDA-915F-D913146C6B54}" srcOrd="3" destOrd="0" presId="urn:microsoft.com/office/officeart/2005/8/layout/hList1"/>
    <dgm:cxn modelId="{27A19353-CBA3-4396-A312-D0B156E689F2}" type="presParOf" srcId="{FF65D19A-5850-40A5-BDAF-2BDC5E51ED65}" destId="{70EC97AB-B4B9-4ECC-91C6-5EFD05CBF454}" srcOrd="4" destOrd="0" presId="urn:microsoft.com/office/officeart/2005/8/layout/hList1"/>
    <dgm:cxn modelId="{73B1D7FA-3429-4377-95FE-0556BC0DFD96}" type="presParOf" srcId="{70EC97AB-B4B9-4ECC-91C6-5EFD05CBF454}" destId="{399F27E4-5E26-440D-97E2-265F9422C011}" srcOrd="0" destOrd="0" presId="urn:microsoft.com/office/officeart/2005/8/layout/hList1"/>
    <dgm:cxn modelId="{1117D258-1699-4678-A60A-D0C9565CE998}" type="presParOf" srcId="{70EC97AB-B4B9-4ECC-91C6-5EFD05CBF454}" destId="{72509925-851E-4163-97FE-C4EA270130F7}" srcOrd="1" destOrd="0" presId="urn:microsoft.com/office/officeart/2005/8/layout/hList1"/>
    <dgm:cxn modelId="{86A65FF3-E90F-4F1C-B2A8-4641008B6138}" type="presParOf" srcId="{FF65D19A-5850-40A5-BDAF-2BDC5E51ED65}" destId="{6D5B28E6-8C86-43FD-A374-49FD585C873B}" srcOrd="5" destOrd="0" presId="urn:microsoft.com/office/officeart/2005/8/layout/hList1"/>
    <dgm:cxn modelId="{665EB39B-CD32-498E-A1BA-A483E5E35698}" type="presParOf" srcId="{FF65D19A-5850-40A5-BDAF-2BDC5E51ED65}" destId="{4D58FEED-33BF-455A-AC5B-DC8DF53A6A8A}" srcOrd="6" destOrd="0" presId="urn:microsoft.com/office/officeart/2005/8/layout/hList1"/>
    <dgm:cxn modelId="{811AD198-84D9-4D5B-B18A-140E9A785BEA}" type="presParOf" srcId="{4D58FEED-33BF-455A-AC5B-DC8DF53A6A8A}" destId="{7E49002F-89B7-44BC-9A08-90DECDD5E9E4}" srcOrd="0" destOrd="0" presId="urn:microsoft.com/office/officeart/2005/8/layout/hList1"/>
    <dgm:cxn modelId="{3042E771-ECCA-4C0A-9CAB-DF8814685275}" type="presParOf" srcId="{4D58FEED-33BF-455A-AC5B-DC8DF53A6A8A}" destId="{0FD51918-F882-4316-8EE4-B058F9D901A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DADA599-0845-4CC0-8452-6115416FF09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2C5579-2D6D-453F-88D4-4B6AA5C06009}">
      <dgm:prSet phldrT="[Text]" custT="1"/>
      <dgm:spPr/>
      <dgm:t>
        <a:bodyPr/>
        <a:lstStyle/>
        <a:p>
          <a:r>
            <a:rPr lang="vi-VN" sz="1800" dirty="0"/>
            <a:t>Nội dung công việc</a:t>
          </a:r>
          <a:endParaRPr lang="en-US" sz="1800" dirty="0"/>
        </a:p>
      </dgm:t>
    </dgm:pt>
    <dgm:pt modelId="{A8137D03-E737-4048-8A21-E08AA3B1181D}" type="parTrans" cxnId="{05DA8310-984D-459C-881F-9C1047FAE424}">
      <dgm:prSet/>
      <dgm:spPr/>
      <dgm:t>
        <a:bodyPr/>
        <a:lstStyle/>
        <a:p>
          <a:endParaRPr lang="en-US" sz="2000"/>
        </a:p>
      </dgm:t>
    </dgm:pt>
    <dgm:pt modelId="{A04B2B3A-B1AC-4A5B-87DC-14588470EC02}" type="sibTrans" cxnId="{05DA8310-984D-459C-881F-9C1047FAE424}">
      <dgm:prSet/>
      <dgm:spPr/>
      <dgm:t>
        <a:bodyPr/>
        <a:lstStyle/>
        <a:p>
          <a:endParaRPr lang="en-US" sz="2000"/>
        </a:p>
      </dgm:t>
    </dgm:pt>
    <dgm:pt modelId="{6653368A-02D7-4E0E-B17D-524A54A94E88}">
      <dgm:prSet phldrT="[Text]" custT="1"/>
      <dgm:spPr/>
      <dgm:t>
        <a:bodyPr/>
        <a:lstStyle/>
        <a:p>
          <a:r>
            <a:rPr lang="vi-VN" sz="1800" dirty="0"/>
            <a:t>Từ ngày 8/10 đến ngày 15/10</a:t>
          </a:r>
          <a:endParaRPr lang="en-US" sz="1800" dirty="0"/>
        </a:p>
      </dgm:t>
    </dgm:pt>
    <dgm:pt modelId="{9A205B5F-EACA-4054-A1A9-65B37BAA2947}" type="parTrans" cxnId="{4AB98A1E-DDF6-4BBC-8F58-B413E19C0D36}">
      <dgm:prSet/>
      <dgm:spPr/>
      <dgm:t>
        <a:bodyPr/>
        <a:lstStyle/>
        <a:p>
          <a:endParaRPr lang="en-US" sz="2000"/>
        </a:p>
      </dgm:t>
    </dgm:pt>
    <dgm:pt modelId="{A4BB3159-8A89-4F60-80B8-41F81C6EE88F}" type="sibTrans" cxnId="{4AB98A1E-DDF6-4BBC-8F58-B413E19C0D36}">
      <dgm:prSet/>
      <dgm:spPr/>
      <dgm:t>
        <a:bodyPr/>
        <a:lstStyle/>
        <a:p>
          <a:endParaRPr lang="en-US" sz="2000"/>
        </a:p>
      </dgm:t>
    </dgm:pt>
    <dgm:pt modelId="{9B10AF9D-3DAA-4EA7-8F70-A7BA609F8813}">
      <dgm:prSet phldrT="[Text]" custT="1"/>
      <dgm:spPr/>
      <dgm:t>
        <a:bodyPr/>
        <a:lstStyle/>
        <a:p>
          <a:r>
            <a:rPr lang="vi-VN" sz="1800" dirty="0"/>
            <a:t>Kết quả thực hiện </a:t>
          </a:r>
          <a:endParaRPr lang="en-US" sz="1800" dirty="0"/>
        </a:p>
      </dgm:t>
    </dgm:pt>
    <dgm:pt modelId="{D693E2C4-419F-4707-8EF1-9C220D601B65}" type="parTrans" cxnId="{A7ADA90C-DBB4-4FB4-8CC4-77C3E433D559}">
      <dgm:prSet/>
      <dgm:spPr/>
      <dgm:t>
        <a:bodyPr/>
        <a:lstStyle/>
        <a:p>
          <a:endParaRPr lang="en-US" sz="2000"/>
        </a:p>
      </dgm:t>
    </dgm:pt>
    <dgm:pt modelId="{88BC8B2E-D0DA-4279-9E37-EB403B04F1E4}" type="sibTrans" cxnId="{A7ADA90C-DBB4-4FB4-8CC4-77C3E433D559}">
      <dgm:prSet/>
      <dgm:spPr/>
      <dgm:t>
        <a:bodyPr/>
        <a:lstStyle/>
        <a:p>
          <a:endParaRPr lang="en-US" sz="2000"/>
        </a:p>
      </dgm:t>
    </dgm:pt>
    <dgm:pt modelId="{85B9D5DC-21CF-4C01-91AC-54646D388B39}">
      <dgm:prSet phldrT="[Text]" custT="1"/>
      <dgm:spPr/>
      <dgm:t>
        <a:bodyPr/>
        <a:lstStyle/>
        <a:p>
          <a:pPr algn="just"/>
          <a:r>
            <a:rPr lang="vi-VN" sz="1800" dirty="0"/>
            <a:t>Nhóm đã xây dựng được kịch bản sơ bộ</a:t>
          </a:r>
          <a:endParaRPr lang="en-US" sz="1800" dirty="0"/>
        </a:p>
      </dgm:t>
    </dgm:pt>
    <dgm:pt modelId="{6ED502F7-561C-4ED2-BEEE-CC63619B55EE}" type="parTrans" cxnId="{CACE7692-AC7F-44BD-8BA3-D2BFFCF8B91C}">
      <dgm:prSet/>
      <dgm:spPr/>
      <dgm:t>
        <a:bodyPr/>
        <a:lstStyle/>
        <a:p>
          <a:endParaRPr lang="en-US" sz="2000"/>
        </a:p>
      </dgm:t>
    </dgm:pt>
    <dgm:pt modelId="{B2FB4996-D41B-49E7-97AB-D8140EAE9EE7}" type="sibTrans" cxnId="{CACE7692-AC7F-44BD-8BA3-D2BFFCF8B91C}">
      <dgm:prSet/>
      <dgm:spPr/>
      <dgm:t>
        <a:bodyPr/>
        <a:lstStyle/>
        <a:p>
          <a:endParaRPr lang="en-US" sz="2000"/>
        </a:p>
      </dgm:t>
    </dgm:pt>
    <dgm:pt modelId="{0C223B20-8247-4FED-8287-B1EC3F0817DE}">
      <dgm:prSet phldrT="[Text]" custT="1"/>
      <dgm:spPr/>
      <dgm:t>
        <a:bodyPr/>
        <a:lstStyle/>
        <a:p>
          <a:r>
            <a:rPr lang="vi-VN" sz="1800" dirty="0"/>
            <a:t>Tự đánh giá</a:t>
          </a:r>
          <a:endParaRPr lang="en-US" sz="1800" dirty="0"/>
        </a:p>
      </dgm:t>
    </dgm:pt>
    <dgm:pt modelId="{A84CD546-41D8-4CFF-BC41-9D560B1D3353}" type="parTrans" cxnId="{596353AC-DB6A-4752-B9D1-80BCDA8CA4F2}">
      <dgm:prSet/>
      <dgm:spPr/>
      <dgm:t>
        <a:bodyPr/>
        <a:lstStyle/>
        <a:p>
          <a:endParaRPr lang="en-US" sz="2000"/>
        </a:p>
      </dgm:t>
    </dgm:pt>
    <dgm:pt modelId="{0E302AE5-CD3E-41EF-B061-30CF58BA96B7}" type="sibTrans" cxnId="{596353AC-DB6A-4752-B9D1-80BCDA8CA4F2}">
      <dgm:prSet/>
      <dgm:spPr/>
      <dgm:t>
        <a:bodyPr/>
        <a:lstStyle/>
        <a:p>
          <a:endParaRPr lang="en-US" sz="2000"/>
        </a:p>
      </dgm:t>
    </dgm:pt>
    <dgm:pt modelId="{7404741B-E9B9-49AC-90CD-8D9B10BD771D}">
      <dgm:prSet phldrT="[Text]" custT="1"/>
      <dgm:spPr/>
      <dgm:t>
        <a:bodyPr/>
        <a:lstStyle/>
        <a:p>
          <a:pPr algn="just"/>
          <a:r>
            <a:rPr lang="vi-VN" sz="1800" dirty="0"/>
            <a:t>Kịch bản vì mới nên vẫn còn chưa chi tiết</a:t>
          </a:r>
          <a:endParaRPr lang="en-US" sz="1800" dirty="0"/>
        </a:p>
      </dgm:t>
    </dgm:pt>
    <dgm:pt modelId="{2EB7DDBC-7FA5-4A4A-AC0C-65C0BDC8334D}" type="parTrans" cxnId="{47FE538A-C231-4733-84D0-2082E6B0A3AE}">
      <dgm:prSet/>
      <dgm:spPr/>
      <dgm:t>
        <a:bodyPr/>
        <a:lstStyle/>
        <a:p>
          <a:endParaRPr lang="en-US" sz="2000"/>
        </a:p>
      </dgm:t>
    </dgm:pt>
    <dgm:pt modelId="{F4644409-BC45-4005-8621-937B4BE01234}" type="sibTrans" cxnId="{47FE538A-C231-4733-84D0-2082E6B0A3AE}">
      <dgm:prSet/>
      <dgm:spPr/>
      <dgm:t>
        <a:bodyPr/>
        <a:lstStyle/>
        <a:p>
          <a:endParaRPr lang="en-US" sz="2000"/>
        </a:p>
      </dgm:t>
    </dgm:pt>
    <dgm:pt modelId="{06284F7D-C225-4C15-8C1F-4E2606027A5B}">
      <dgm:prSet phldrT="[Text]" custT="1"/>
      <dgm:spPr/>
      <dgm:t>
        <a:bodyPr/>
        <a:lstStyle/>
        <a:p>
          <a:pPr algn="just"/>
          <a:r>
            <a:rPr lang="vi-VN" sz="1800" dirty="0"/>
            <a:t>Trang we</a:t>
          </a:r>
          <a:r>
            <a:rPr lang="en-US" sz="1800" dirty="0"/>
            <a:t>b</a:t>
          </a:r>
          <a:r>
            <a:rPr lang="vi-VN" sz="1800" dirty="0"/>
            <a:t> vẫn còn sơ sài và chưa có nhiều thông tin về các thành viên</a:t>
          </a:r>
          <a:endParaRPr lang="en-US" sz="1800" dirty="0"/>
        </a:p>
      </dgm:t>
    </dgm:pt>
    <dgm:pt modelId="{68E74351-B4F7-4322-B1A9-B4D02BEA3F12}" type="parTrans" cxnId="{8FE53361-3FD5-4409-9A37-E94DF3EA13C9}">
      <dgm:prSet/>
      <dgm:spPr/>
      <dgm:t>
        <a:bodyPr/>
        <a:lstStyle/>
        <a:p>
          <a:endParaRPr lang="en-US" sz="2000"/>
        </a:p>
      </dgm:t>
    </dgm:pt>
    <dgm:pt modelId="{04333E84-B735-4E2C-A98F-83BBEA5BBED4}" type="sibTrans" cxnId="{8FE53361-3FD5-4409-9A37-E94DF3EA13C9}">
      <dgm:prSet/>
      <dgm:spPr/>
      <dgm:t>
        <a:bodyPr/>
        <a:lstStyle/>
        <a:p>
          <a:endParaRPr lang="en-US" sz="2000"/>
        </a:p>
      </dgm:t>
    </dgm:pt>
    <dgm:pt modelId="{90698D50-6BB5-4B4B-8F41-BEE94E1796C1}">
      <dgm:prSet phldrT="[Text]" custT="1"/>
      <dgm:spPr/>
      <dgm:t>
        <a:bodyPr/>
        <a:lstStyle/>
        <a:p>
          <a:r>
            <a:rPr lang="vi-VN" sz="1800" dirty="0"/>
            <a:t>Thời gian thực hiện</a:t>
          </a:r>
          <a:endParaRPr lang="en-US" sz="1800" dirty="0"/>
        </a:p>
      </dgm:t>
    </dgm:pt>
    <dgm:pt modelId="{49E5EFEA-0FAC-4ECF-BEB9-101C73C41E50}" type="parTrans" cxnId="{ABE4B8D3-520D-4D65-9120-B22EA76372F3}">
      <dgm:prSet/>
      <dgm:spPr/>
      <dgm:t>
        <a:bodyPr/>
        <a:lstStyle/>
        <a:p>
          <a:endParaRPr lang="en-US" sz="2000"/>
        </a:p>
      </dgm:t>
    </dgm:pt>
    <dgm:pt modelId="{8D2981B6-FA07-4A70-95FC-5963AF594E28}" type="sibTrans" cxnId="{ABE4B8D3-520D-4D65-9120-B22EA76372F3}">
      <dgm:prSet/>
      <dgm:spPr/>
      <dgm:t>
        <a:bodyPr/>
        <a:lstStyle/>
        <a:p>
          <a:endParaRPr lang="en-US" sz="2000"/>
        </a:p>
      </dgm:t>
    </dgm:pt>
    <dgm:pt modelId="{D5EB927C-CCEE-42B6-86E1-F3F721DA7DF3}">
      <dgm:prSet custT="1"/>
      <dgm:spPr/>
      <dgm:t>
        <a:bodyPr/>
        <a:lstStyle/>
        <a:p>
          <a:pPr algn="just"/>
          <a:r>
            <a:rPr lang="vi-VN" sz="1800" dirty="0"/>
            <a:t>Xây dựng kịch bản</a:t>
          </a:r>
          <a:endParaRPr lang="en-US" sz="1800" dirty="0"/>
        </a:p>
      </dgm:t>
    </dgm:pt>
    <dgm:pt modelId="{A631E476-D078-4CEB-BC82-8C9EBD8408CE}" type="parTrans" cxnId="{26A291C6-75D5-4B52-87A6-A94E1759CFAA}">
      <dgm:prSet/>
      <dgm:spPr/>
      <dgm:t>
        <a:bodyPr/>
        <a:lstStyle/>
        <a:p>
          <a:endParaRPr lang="en-US" sz="2000"/>
        </a:p>
      </dgm:t>
    </dgm:pt>
    <dgm:pt modelId="{5E446511-E694-4992-A50B-3A41ECECBECC}" type="sibTrans" cxnId="{26A291C6-75D5-4B52-87A6-A94E1759CFAA}">
      <dgm:prSet/>
      <dgm:spPr/>
      <dgm:t>
        <a:bodyPr/>
        <a:lstStyle/>
        <a:p>
          <a:endParaRPr lang="en-US" sz="2000"/>
        </a:p>
      </dgm:t>
    </dgm:pt>
    <dgm:pt modelId="{671D0679-B7EB-4570-A55B-539B6F47A6B2}">
      <dgm:prSet custT="1"/>
      <dgm:spPr/>
      <dgm:t>
        <a:bodyPr/>
        <a:lstStyle/>
        <a:p>
          <a:pPr algn="just"/>
          <a:r>
            <a:rPr lang="vi-VN" sz="1800" dirty="0"/>
            <a:t>Xây dựng trang we</a:t>
          </a:r>
          <a:r>
            <a:rPr lang="en-US" sz="1800" dirty="0"/>
            <a:t>b</a:t>
          </a:r>
        </a:p>
      </dgm:t>
    </dgm:pt>
    <dgm:pt modelId="{71B91783-A907-4C93-B53E-6C06651798EE}" type="parTrans" cxnId="{4ECCE06B-1AB1-40ED-9D0C-8CC93445CE9D}">
      <dgm:prSet/>
      <dgm:spPr/>
      <dgm:t>
        <a:bodyPr/>
        <a:lstStyle/>
        <a:p>
          <a:endParaRPr lang="en-US" sz="2000"/>
        </a:p>
      </dgm:t>
    </dgm:pt>
    <dgm:pt modelId="{22BAA883-663E-43C3-B1C6-4A8ABE4012D1}" type="sibTrans" cxnId="{4ECCE06B-1AB1-40ED-9D0C-8CC93445CE9D}">
      <dgm:prSet/>
      <dgm:spPr/>
      <dgm:t>
        <a:bodyPr/>
        <a:lstStyle/>
        <a:p>
          <a:endParaRPr lang="en-US" sz="2000"/>
        </a:p>
      </dgm:t>
    </dgm:pt>
    <dgm:pt modelId="{EB06104B-C629-4665-8EE4-5409CAF8E6E0}">
      <dgm:prSet phldrT="[Text]" custT="1"/>
      <dgm:spPr/>
      <dgm:t>
        <a:bodyPr/>
        <a:lstStyle/>
        <a:p>
          <a:pPr algn="just"/>
          <a:r>
            <a:rPr lang="vi-VN" sz="1800" dirty="0"/>
            <a:t>Trang we</a:t>
          </a:r>
          <a:r>
            <a:rPr lang="en-US" sz="1800" dirty="0"/>
            <a:t>b</a:t>
          </a:r>
          <a:r>
            <a:rPr lang="vi-VN" sz="1800" dirty="0"/>
            <a:t> cũng đã được xây dựng</a:t>
          </a:r>
          <a:endParaRPr lang="en-US" sz="1800" dirty="0"/>
        </a:p>
      </dgm:t>
    </dgm:pt>
    <dgm:pt modelId="{96A811F7-CAD1-4A57-93A1-777A1BC1D8AA}" type="parTrans" cxnId="{569F9E2D-6FBC-4C19-B08B-655154A10491}">
      <dgm:prSet/>
      <dgm:spPr/>
      <dgm:t>
        <a:bodyPr/>
        <a:lstStyle/>
        <a:p>
          <a:endParaRPr lang="en-US" sz="2000"/>
        </a:p>
      </dgm:t>
    </dgm:pt>
    <dgm:pt modelId="{20D4ED87-B3EC-49C9-ADE7-4E5A7E7B3257}" type="sibTrans" cxnId="{569F9E2D-6FBC-4C19-B08B-655154A10491}">
      <dgm:prSet/>
      <dgm:spPr/>
      <dgm:t>
        <a:bodyPr/>
        <a:lstStyle/>
        <a:p>
          <a:endParaRPr lang="en-US" sz="2000"/>
        </a:p>
      </dgm:t>
    </dgm:pt>
    <dgm:pt modelId="{FF65D19A-5850-40A5-BDAF-2BDC5E51ED65}" type="pres">
      <dgm:prSet presAssocID="{6DADA599-0845-4CC0-8452-6115416FF09F}" presName="Name0" presStyleCnt="0">
        <dgm:presLayoutVars>
          <dgm:dir/>
          <dgm:animLvl val="lvl"/>
          <dgm:resizeHandles val="exact"/>
        </dgm:presLayoutVars>
      </dgm:prSet>
      <dgm:spPr/>
    </dgm:pt>
    <dgm:pt modelId="{D35F6A09-65E0-4FB0-8330-700B2F9D6899}" type="pres">
      <dgm:prSet presAssocID="{6F2C5579-2D6D-453F-88D4-4B6AA5C06009}" presName="composite" presStyleCnt="0"/>
      <dgm:spPr/>
    </dgm:pt>
    <dgm:pt modelId="{A6B574EB-F512-4B10-8F3A-900BDDA19AD5}" type="pres">
      <dgm:prSet presAssocID="{6F2C5579-2D6D-453F-88D4-4B6AA5C06009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AF6A3671-EA27-46CE-BF2E-AFBE7A6685BD}" type="pres">
      <dgm:prSet presAssocID="{6F2C5579-2D6D-453F-88D4-4B6AA5C06009}" presName="desTx" presStyleLbl="alignAccFollowNode1" presStyleIdx="0" presStyleCnt="4">
        <dgm:presLayoutVars>
          <dgm:bulletEnabled val="1"/>
        </dgm:presLayoutVars>
      </dgm:prSet>
      <dgm:spPr/>
    </dgm:pt>
    <dgm:pt modelId="{8BA6D2D1-DD8A-41A0-8F0C-6738EBE51A27}" type="pres">
      <dgm:prSet presAssocID="{A04B2B3A-B1AC-4A5B-87DC-14588470EC02}" presName="space" presStyleCnt="0"/>
      <dgm:spPr/>
    </dgm:pt>
    <dgm:pt modelId="{C1D3B5E4-66E3-4377-87D7-0B9576A3C05A}" type="pres">
      <dgm:prSet presAssocID="{90698D50-6BB5-4B4B-8F41-BEE94E1796C1}" presName="composite" presStyleCnt="0"/>
      <dgm:spPr/>
    </dgm:pt>
    <dgm:pt modelId="{76962CE8-414D-48E9-91E7-E74DAC0920BF}" type="pres">
      <dgm:prSet presAssocID="{90698D50-6BB5-4B4B-8F41-BEE94E1796C1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B85915A3-F9A8-4F51-B250-6D82C91E5427}" type="pres">
      <dgm:prSet presAssocID="{90698D50-6BB5-4B4B-8F41-BEE94E1796C1}" presName="desTx" presStyleLbl="alignAccFollowNode1" presStyleIdx="1" presStyleCnt="4">
        <dgm:presLayoutVars>
          <dgm:bulletEnabled val="1"/>
        </dgm:presLayoutVars>
      </dgm:prSet>
      <dgm:spPr/>
    </dgm:pt>
    <dgm:pt modelId="{E645BB51-F339-4BDA-915F-D913146C6B54}" type="pres">
      <dgm:prSet presAssocID="{8D2981B6-FA07-4A70-95FC-5963AF594E28}" presName="space" presStyleCnt="0"/>
      <dgm:spPr/>
    </dgm:pt>
    <dgm:pt modelId="{70EC97AB-B4B9-4ECC-91C6-5EFD05CBF454}" type="pres">
      <dgm:prSet presAssocID="{9B10AF9D-3DAA-4EA7-8F70-A7BA609F8813}" presName="composite" presStyleCnt="0"/>
      <dgm:spPr/>
    </dgm:pt>
    <dgm:pt modelId="{399F27E4-5E26-440D-97E2-265F9422C011}" type="pres">
      <dgm:prSet presAssocID="{9B10AF9D-3DAA-4EA7-8F70-A7BA609F8813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72509925-851E-4163-97FE-C4EA270130F7}" type="pres">
      <dgm:prSet presAssocID="{9B10AF9D-3DAA-4EA7-8F70-A7BA609F8813}" presName="desTx" presStyleLbl="alignAccFollowNode1" presStyleIdx="2" presStyleCnt="4">
        <dgm:presLayoutVars>
          <dgm:bulletEnabled val="1"/>
        </dgm:presLayoutVars>
      </dgm:prSet>
      <dgm:spPr/>
    </dgm:pt>
    <dgm:pt modelId="{6D5B28E6-8C86-43FD-A374-49FD585C873B}" type="pres">
      <dgm:prSet presAssocID="{88BC8B2E-D0DA-4279-9E37-EB403B04F1E4}" presName="space" presStyleCnt="0"/>
      <dgm:spPr/>
    </dgm:pt>
    <dgm:pt modelId="{4D58FEED-33BF-455A-AC5B-DC8DF53A6A8A}" type="pres">
      <dgm:prSet presAssocID="{0C223B20-8247-4FED-8287-B1EC3F0817DE}" presName="composite" presStyleCnt="0"/>
      <dgm:spPr/>
    </dgm:pt>
    <dgm:pt modelId="{7E49002F-89B7-44BC-9A08-90DECDD5E9E4}" type="pres">
      <dgm:prSet presAssocID="{0C223B20-8247-4FED-8287-B1EC3F0817D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FD51918-F882-4316-8EE4-B058F9D901A9}" type="pres">
      <dgm:prSet presAssocID="{0C223B20-8247-4FED-8287-B1EC3F0817D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3BC0180C-4CAA-483D-8E04-BADB8B111691}" type="presOf" srcId="{0C223B20-8247-4FED-8287-B1EC3F0817DE}" destId="{7E49002F-89B7-44BC-9A08-90DECDD5E9E4}" srcOrd="0" destOrd="0" presId="urn:microsoft.com/office/officeart/2005/8/layout/hList1"/>
    <dgm:cxn modelId="{A7ADA90C-DBB4-4FB4-8CC4-77C3E433D559}" srcId="{6DADA599-0845-4CC0-8452-6115416FF09F}" destId="{9B10AF9D-3DAA-4EA7-8F70-A7BA609F8813}" srcOrd="2" destOrd="0" parTransId="{D693E2C4-419F-4707-8EF1-9C220D601B65}" sibTransId="{88BC8B2E-D0DA-4279-9E37-EB403B04F1E4}"/>
    <dgm:cxn modelId="{DA20D80C-5BEF-4314-9D99-4C356B2C2E04}" type="presOf" srcId="{7404741B-E9B9-49AC-90CD-8D9B10BD771D}" destId="{0FD51918-F882-4316-8EE4-B058F9D901A9}" srcOrd="0" destOrd="0" presId="urn:microsoft.com/office/officeart/2005/8/layout/hList1"/>
    <dgm:cxn modelId="{7E0A5B0D-EAD9-4D3A-8222-95C50646D91F}" type="presOf" srcId="{6F2C5579-2D6D-453F-88D4-4B6AA5C06009}" destId="{A6B574EB-F512-4B10-8F3A-900BDDA19AD5}" srcOrd="0" destOrd="0" presId="urn:microsoft.com/office/officeart/2005/8/layout/hList1"/>
    <dgm:cxn modelId="{05DA8310-984D-459C-881F-9C1047FAE424}" srcId="{6DADA599-0845-4CC0-8452-6115416FF09F}" destId="{6F2C5579-2D6D-453F-88D4-4B6AA5C06009}" srcOrd="0" destOrd="0" parTransId="{A8137D03-E737-4048-8A21-E08AA3B1181D}" sibTransId="{A04B2B3A-B1AC-4A5B-87DC-14588470EC02}"/>
    <dgm:cxn modelId="{AB325916-2F64-41F6-9AF7-1BC96EE4BB3A}" type="presOf" srcId="{6653368A-02D7-4E0E-B17D-524A54A94E88}" destId="{B85915A3-F9A8-4F51-B250-6D82C91E5427}" srcOrd="0" destOrd="0" presId="urn:microsoft.com/office/officeart/2005/8/layout/hList1"/>
    <dgm:cxn modelId="{4AB98A1E-DDF6-4BBC-8F58-B413E19C0D36}" srcId="{90698D50-6BB5-4B4B-8F41-BEE94E1796C1}" destId="{6653368A-02D7-4E0E-B17D-524A54A94E88}" srcOrd="0" destOrd="0" parTransId="{9A205B5F-EACA-4054-A1A9-65B37BAA2947}" sibTransId="{A4BB3159-8A89-4F60-80B8-41F81C6EE88F}"/>
    <dgm:cxn modelId="{CE8F1120-404C-46DE-8209-03EA6366B072}" type="presOf" srcId="{6DADA599-0845-4CC0-8452-6115416FF09F}" destId="{FF65D19A-5850-40A5-BDAF-2BDC5E51ED65}" srcOrd="0" destOrd="0" presId="urn:microsoft.com/office/officeart/2005/8/layout/hList1"/>
    <dgm:cxn modelId="{569F9E2D-6FBC-4C19-B08B-655154A10491}" srcId="{9B10AF9D-3DAA-4EA7-8F70-A7BA609F8813}" destId="{EB06104B-C629-4665-8EE4-5409CAF8E6E0}" srcOrd="1" destOrd="0" parTransId="{96A811F7-CAD1-4A57-93A1-777A1BC1D8AA}" sibTransId="{20D4ED87-B3EC-49C9-ADE7-4E5A7E7B3257}"/>
    <dgm:cxn modelId="{6485973F-26CF-4245-BEFB-BA194FB72BAA}" type="presOf" srcId="{06284F7D-C225-4C15-8C1F-4E2606027A5B}" destId="{0FD51918-F882-4316-8EE4-B058F9D901A9}" srcOrd="0" destOrd="1" presId="urn:microsoft.com/office/officeart/2005/8/layout/hList1"/>
    <dgm:cxn modelId="{B3E62F5D-0632-46A9-ADBF-EF4BF1491002}" type="presOf" srcId="{EB06104B-C629-4665-8EE4-5409CAF8E6E0}" destId="{72509925-851E-4163-97FE-C4EA270130F7}" srcOrd="0" destOrd="1" presId="urn:microsoft.com/office/officeart/2005/8/layout/hList1"/>
    <dgm:cxn modelId="{8FE53361-3FD5-4409-9A37-E94DF3EA13C9}" srcId="{0C223B20-8247-4FED-8287-B1EC3F0817DE}" destId="{06284F7D-C225-4C15-8C1F-4E2606027A5B}" srcOrd="1" destOrd="0" parTransId="{68E74351-B4F7-4322-B1A9-B4D02BEA3F12}" sibTransId="{04333E84-B735-4E2C-A98F-83BBEA5BBED4}"/>
    <dgm:cxn modelId="{4ECCE06B-1AB1-40ED-9D0C-8CC93445CE9D}" srcId="{6F2C5579-2D6D-453F-88D4-4B6AA5C06009}" destId="{671D0679-B7EB-4570-A55B-539B6F47A6B2}" srcOrd="1" destOrd="0" parTransId="{71B91783-A907-4C93-B53E-6C06651798EE}" sibTransId="{22BAA883-663E-43C3-B1C6-4A8ABE4012D1}"/>
    <dgm:cxn modelId="{1B357876-D086-4CB2-9D2A-88236FBD5B9A}" type="presOf" srcId="{85B9D5DC-21CF-4C01-91AC-54646D388B39}" destId="{72509925-851E-4163-97FE-C4EA270130F7}" srcOrd="0" destOrd="0" presId="urn:microsoft.com/office/officeart/2005/8/layout/hList1"/>
    <dgm:cxn modelId="{A61D447A-4FF9-4EA5-BD00-E5EC06F647C1}" type="presOf" srcId="{D5EB927C-CCEE-42B6-86E1-F3F721DA7DF3}" destId="{AF6A3671-EA27-46CE-BF2E-AFBE7A6685BD}" srcOrd="0" destOrd="0" presId="urn:microsoft.com/office/officeart/2005/8/layout/hList1"/>
    <dgm:cxn modelId="{47FE538A-C231-4733-84D0-2082E6B0A3AE}" srcId="{0C223B20-8247-4FED-8287-B1EC3F0817DE}" destId="{7404741B-E9B9-49AC-90CD-8D9B10BD771D}" srcOrd="0" destOrd="0" parTransId="{2EB7DDBC-7FA5-4A4A-AC0C-65C0BDC8334D}" sibTransId="{F4644409-BC45-4005-8621-937B4BE01234}"/>
    <dgm:cxn modelId="{CACE7692-AC7F-44BD-8BA3-D2BFFCF8B91C}" srcId="{9B10AF9D-3DAA-4EA7-8F70-A7BA609F8813}" destId="{85B9D5DC-21CF-4C01-91AC-54646D388B39}" srcOrd="0" destOrd="0" parTransId="{6ED502F7-561C-4ED2-BEEE-CC63619B55EE}" sibTransId="{B2FB4996-D41B-49E7-97AB-D8140EAE9EE7}"/>
    <dgm:cxn modelId="{FEE11495-8C06-4014-A7EC-68A320CE79C7}" type="presOf" srcId="{671D0679-B7EB-4570-A55B-539B6F47A6B2}" destId="{AF6A3671-EA27-46CE-BF2E-AFBE7A6685BD}" srcOrd="0" destOrd="1" presId="urn:microsoft.com/office/officeart/2005/8/layout/hList1"/>
    <dgm:cxn modelId="{596353AC-DB6A-4752-B9D1-80BCDA8CA4F2}" srcId="{6DADA599-0845-4CC0-8452-6115416FF09F}" destId="{0C223B20-8247-4FED-8287-B1EC3F0817DE}" srcOrd="3" destOrd="0" parTransId="{A84CD546-41D8-4CFF-BC41-9D560B1D3353}" sibTransId="{0E302AE5-CD3E-41EF-B061-30CF58BA96B7}"/>
    <dgm:cxn modelId="{26A291C6-75D5-4B52-87A6-A94E1759CFAA}" srcId="{6F2C5579-2D6D-453F-88D4-4B6AA5C06009}" destId="{D5EB927C-CCEE-42B6-86E1-F3F721DA7DF3}" srcOrd="0" destOrd="0" parTransId="{A631E476-D078-4CEB-BC82-8C9EBD8408CE}" sibTransId="{5E446511-E694-4992-A50B-3A41ECECBECC}"/>
    <dgm:cxn modelId="{ABE4B8D3-520D-4D65-9120-B22EA76372F3}" srcId="{6DADA599-0845-4CC0-8452-6115416FF09F}" destId="{90698D50-6BB5-4B4B-8F41-BEE94E1796C1}" srcOrd="1" destOrd="0" parTransId="{49E5EFEA-0FAC-4ECF-BEB9-101C73C41E50}" sibTransId="{8D2981B6-FA07-4A70-95FC-5963AF594E28}"/>
    <dgm:cxn modelId="{E5FACAE4-5D42-4E74-8900-C48DCE57DF82}" type="presOf" srcId="{90698D50-6BB5-4B4B-8F41-BEE94E1796C1}" destId="{76962CE8-414D-48E9-91E7-E74DAC0920BF}" srcOrd="0" destOrd="0" presId="urn:microsoft.com/office/officeart/2005/8/layout/hList1"/>
    <dgm:cxn modelId="{0298EAE8-B17C-496A-B863-B4D1FA130480}" type="presOf" srcId="{9B10AF9D-3DAA-4EA7-8F70-A7BA609F8813}" destId="{399F27E4-5E26-440D-97E2-265F9422C011}" srcOrd="0" destOrd="0" presId="urn:microsoft.com/office/officeart/2005/8/layout/hList1"/>
    <dgm:cxn modelId="{53A9A698-BB5B-40B8-A385-C1BF17F40542}" type="presParOf" srcId="{FF65D19A-5850-40A5-BDAF-2BDC5E51ED65}" destId="{D35F6A09-65E0-4FB0-8330-700B2F9D6899}" srcOrd="0" destOrd="0" presId="urn:microsoft.com/office/officeart/2005/8/layout/hList1"/>
    <dgm:cxn modelId="{D0C55E2F-6E32-4AAA-BB63-78682C83238F}" type="presParOf" srcId="{D35F6A09-65E0-4FB0-8330-700B2F9D6899}" destId="{A6B574EB-F512-4B10-8F3A-900BDDA19AD5}" srcOrd="0" destOrd="0" presId="urn:microsoft.com/office/officeart/2005/8/layout/hList1"/>
    <dgm:cxn modelId="{43D47D50-84C4-46F7-BAC9-F7749825325B}" type="presParOf" srcId="{D35F6A09-65E0-4FB0-8330-700B2F9D6899}" destId="{AF6A3671-EA27-46CE-BF2E-AFBE7A6685BD}" srcOrd="1" destOrd="0" presId="urn:microsoft.com/office/officeart/2005/8/layout/hList1"/>
    <dgm:cxn modelId="{8B4C1F12-E5C8-4E01-96E3-F5EE594E093A}" type="presParOf" srcId="{FF65D19A-5850-40A5-BDAF-2BDC5E51ED65}" destId="{8BA6D2D1-DD8A-41A0-8F0C-6738EBE51A27}" srcOrd="1" destOrd="0" presId="urn:microsoft.com/office/officeart/2005/8/layout/hList1"/>
    <dgm:cxn modelId="{6F13B929-5DCB-4C75-BA88-96D732809D4A}" type="presParOf" srcId="{FF65D19A-5850-40A5-BDAF-2BDC5E51ED65}" destId="{C1D3B5E4-66E3-4377-87D7-0B9576A3C05A}" srcOrd="2" destOrd="0" presId="urn:microsoft.com/office/officeart/2005/8/layout/hList1"/>
    <dgm:cxn modelId="{C03F87B2-5214-4E37-882C-689C4581A6A0}" type="presParOf" srcId="{C1D3B5E4-66E3-4377-87D7-0B9576A3C05A}" destId="{76962CE8-414D-48E9-91E7-E74DAC0920BF}" srcOrd="0" destOrd="0" presId="urn:microsoft.com/office/officeart/2005/8/layout/hList1"/>
    <dgm:cxn modelId="{3616EC81-FE3E-4040-8B4E-6845042F8769}" type="presParOf" srcId="{C1D3B5E4-66E3-4377-87D7-0B9576A3C05A}" destId="{B85915A3-F9A8-4F51-B250-6D82C91E5427}" srcOrd="1" destOrd="0" presId="urn:microsoft.com/office/officeart/2005/8/layout/hList1"/>
    <dgm:cxn modelId="{781A7C1D-2D78-493C-96BA-C11BD1844B09}" type="presParOf" srcId="{FF65D19A-5850-40A5-BDAF-2BDC5E51ED65}" destId="{E645BB51-F339-4BDA-915F-D913146C6B54}" srcOrd="3" destOrd="0" presId="urn:microsoft.com/office/officeart/2005/8/layout/hList1"/>
    <dgm:cxn modelId="{E22E7C74-4099-4B1B-9CEA-AE699318AAB5}" type="presParOf" srcId="{FF65D19A-5850-40A5-BDAF-2BDC5E51ED65}" destId="{70EC97AB-B4B9-4ECC-91C6-5EFD05CBF454}" srcOrd="4" destOrd="0" presId="urn:microsoft.com/office/officeart/2005/8/layout/hList1"/>
    <dgm:cxn modelId="{A156BF13-220C-406F-889B-EBBDF5726442}" type="presParOf" srcId="{70EC97AB-B4B9-4ECC-91C6-5EFD05CBF454}" destId="{399F27E4-5E26-440D-97E2-265F9422C011}" srcOrd="0" destOrd="0" presId="urn:microsoft.com/office/officeart/2005/8/layout/hList1"/>
    <dgm:cxn modelId="{2B158DF2-8989-4060-BF83-C5E660A4F2DA}" type="presParOf" srcId="{70EC97AB-B4B9-4ECC-91C6-5EFD05CBF454}" destId="{72509925-851E-4163-97FE-C4EA270130F7}" srcOrd="1" destOrd="0" presId="urn:microsoft.com/office/officeart/2005/8/layout/hList1"/>
    <dgm:cxn modelId="{8FCBB265-36F5-43D8-98B3-81DD40E55127}" type="presParOf" srcId="{FF65D19A-5850-40A5-BDAF-2BDC5E51ED65}" destId="{6D5B28E6-8C86-43FD-A374-49FD585C873B}" srcOrd="5" destOrd="0" presId="urn:microsoft.com/office/officeart/2005/8/layout/hList1"/>
    <dgm:cxn modelId="{0B49657A-86A8-49C9-BA31-82C4461AC31C}" type="presParOf" srcId="{FF65D19A-5850-40A5-BDAF-2BDC5E51ED65}" destId="{4D58FEED-33BF-455A-AC5B-DC8DF53A6A8A}" srcOrd="6" destOrd="0" presId="urn:microsoft.com/office/officeart/2005/8/layout/hList1"/>
    <dgm:cxn modelId="{5CFC2A4E-F816-4A8D-9679-0087FE453AE9}" type="presParOf" srcId="{4D58FEED-33BF-455A-AC5B-DC8DF53A6A8A}" destId="{7E49002F-89B7-44BC-9A08-90DECDD5E9E4}" srcOrd="0" destOrd="0" presId="urn:microsoft.com/office/officeart/2005/8/layout/hList1"/>
    <dgm:cxn modelId="{CF424C34-F529-46DB-8AE3-85EE07BE8202}" type="presParOf" srcId="{4D58FEED-33BF-455A-AC5B-DC8DF53A6A8A}" destId="{0FD51918-F882-4316-8EE4-B058F9D901A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DADA599-0845-4CC0-8452-6115416FF09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2C5579-2D6D-453F-88D4-4B6AA5C06009}">
      <dgm:prSet phldrT="[Text]" custT="1"/>
      <dgm:spPr/>
      <dgm:t>
        <a:bodyPr/>
        <a:lstStyle/>
        <a:p>
          <a:r>
            <a:rPr lang="vi-VN" sz="1800" dirty="0"/>
            <a:t>Nội dung công việc</a:t>
          </a:r>
          <a:endParaRPr lang="en-US" sz="1800" dirty="0"/>
        </a:p>
      </dgm:t>
    </dgm:pt>
    <dgm:pt modelId="{A8137D03-E737-4048-8A21-E08AA3B1181D}" type="parTrans" cxnId="{05DA8310-984D-459C-881F-9C1047FAE424}">
      <dgm:prSet/>
      <dgm:spPr/>
      <dgm:t>
        <a:bodyPr/>
        <a:lstStyle/>
        <a:p>
          <a:endParaRPr lang="en-US" sz="2000"/>
        </a:p>
      </dgm:t>
    </dgm:pt>
    <dgm:pt modelId="{A04B2B3A-B1AC-4A5B-87DC-14588470EC02}" type="sibTrans" cxnId="{05DA8310-984D-459C-881F-9C1047FAE424}">
      <dgm:prSet/>
      <dgm:spPr/>
      <dgm:t>
        <a:bodyPr/>
        <a:lstStyle/>
        <a:p>
          <a:endParaRPr lang="en-US" sz="2000"/>
        </a:p>
      </dgm:t>
    </dgm:pt>
    <dgm:pt modelId="{6653368A-02D7-4E0E-B17D-524A54A94E88}">
      <dgm:prSet phldrT="[Text]" custT="1"/>
      <dgm:spPr/>
      <dgm:t>
        <a:bodyPr/>
        <a:lstStyle/>
        <a:p>
          <a:r>
            <a:rPr lang="vi-VN" sz="1800" dirty="0"/>
            <a:t>Từ ngày 16/10 đến ngày 22/10</a:t>
          </a:r>
          <a:endParaRPr lang="en-US" sz="1800" dirty="0"/>
        </a:p>
      </dgm:t>
    </dgm:pt>
    <dgm:pt modelId="{9A205B5F-EACA-4054-A1A9-65B37BAA2947}" type="parTrans" cxnId="{4AB98A1E-DDF6-4BBC-8F58-B413E19C0D36}">
      <dgm:prSet/>
      <dgm:spPr/>
      <dgm:t>
        <a:bodyPr/>
        <a:lstStyle/>
        <a:p>
          <a:endParaRPr lang="en-US" sz="2000"/>
        </a:p>
      </dgm:t>
    </dgm:pt>
    <dgm:pt modelId="{A4BB3159-8A89-4F60-80B8-41F81C6EE88F}" type="sibTrans" cxnId="{4AB98A1E-DDF6-4BBC-8F58-B413E19C0D36}">
      <dgm:prSet/>
      <dgm:spPr/>
      <dgm:t>
        <a:bodyPr/>
        <a:lstStyle/>
        <a:p>
          <a:endParaRPr lang="en-US" sz="2000"/>
        </a:p>
      </dgm:t>
    </dgm:pt>
    <dgm:pt modelId="{9B10AF9D-3DAA-4EA7-8F70-A7BA609F8813}">
      <dgm:prSet phldrT="[Text]" custT="1"/>
      <dgm:spPr/>
      <dgm:t>
        <a:bodyPr/>
        <a:lstStyle/>
        <a:p>
          <a:r>
            <a:rPr lang="vi-VN" sz="1800" dirty="0"/>
            <a:t>Kết quả thực hiện </a:t>
          </a:r>
          <a:endParaRPr lang="en-US" sz="1800" dirty="0"/>
        </a:p>
      </dgm:t>
    </dgm:pt>
    <dgm:pt modelId="{D693E2C4-419F-4707-8EF1-9C220D601B65}" type="parTrans" cxnId="{A7ADA90C-DBB4-4FB4-8CC4-77C3E433D559}">
      <dgm:prSet/>
      <dgm:spPr/>
      <dgm:t>
        <a:bodyPr/>
        <a:lstStyle/>
        <a:p>
          <a:endParaRPr lang="en-US" sz="2000"/>
        </a:p>
      </dgm:t>
    </dgm:pt>
    <dgm:pt modelId="{88BC8B2E-D0DA-4279-9E37-EB403B04F1E4}" type="sibTrans" cxnId="{A7ADA90C-DBB4-4FB4-8CC4-77C3E433D559}">
      <dgm:prSet/>
      <dgm:spPr/>
      <dgm:t>
        <a:bodyPr/>
        <a:lstStyle/>
        <a:p>
          <a:endParaRPr lang="en-US" sz="2000"/>
        </a:p>
      </dgm:t>
    </dgm:pt>
    <dgm:pt modelId="{85B9D5DC-21CF-4C01-91AC-54646D388B39}">
      <dgm:prSet phldrT="[Text]" custT="1"/>
      <dgm:spPr/>
      <dgm:t>
        <a:bodyPr/>
        <a:lstStyle/>
        <a:p>
          <a:pPr algn="just"/>
          <a:r>
            <a:rPr lang="vi-VN" sz="1800" dirty="0"/>
            <a:t>Nhóm đã chỉnh sửa lại kịch bản</a:t>
          </a:r>
          <a:endParaRPr lang="en-US" sz="1800" dirty="0"/>
        </a:p>
      </dgm:t>
    </dgm:pt>
    <dgm:pt modelId="{6ED502F7-561C-4ED2-BEEE-CC63619B55EE}" type="parTrans" cxnId="{CACE7692-AC7F-44BD-8BA3-D2BFFCF8B91C}">
      <dgm:prSet/>
      <dgm:spPr/>
      <dgm:t>
        <a:bodyPr/>
        <a:lstStyle/>
        <a:p>
          <a:endParaRPr lang="en-US" sz="2000"/>
        </a:p>
      </dgm:t>
    </dgm:pt>
    <dgm:pt modelId="{B2FB4996-D41B-49E7-97AB-D8140EAE9EE7}" type="sibTrans" cxnId="{CACE7692-AC7F-44BD-8BA3-D2BFFCF8B91C}">
      <dgm:prSet/>
      <dgm:spPr/>
      <dgm:t>
        <a:bodyPr/>
        <a:lstStyle/>
        <a:p>
          <a:endParaRPr lang="en-US" sz="2000"/>
        </a:p>
      </dgm:t>
    </dgm:pt>
    <dgm:pt modelId="{0C223B20-8247-4FED-8287-B1EC3F0817DE}">
      <dgm:prSet phldrT="[Text]" custT="1"/>
      <dgm:spPr/>
      <dgm:t>
        <a:bodyPr/>
        <a:lstStyle/>
        <a:p>
          <a:r>
            <a:rPr lang="vi-VN" sz="1800" dirty="0"/>
            <a:t>Tự đánh giá</a:t>
          </a:r>
          <a:endParaRPr lang="en-US" sz="1800" dirty="0"/>
        </a:p>
      </dgm:t>
    </dgm:pt>
    <dgm:pt modelId="{A84CD546-41D8-4CFF-BC41-9D560B1D3353}" type="parTrans" cxnId="{596353AC-DB6A-4752-B9D1-80BCDA8CA4F2}">
      <dgm:prSet/>
      <dgm:spPr/>
      <dgm:t>
        <a:bodyPr/>
        <a:lstStyle/>
        <a:p>
          <a:endParaRPr lang="en-US" sz="2000"/>
        </a:p>
      </dgm:t>
    </dgm:pt>
    <dgm:pt modelId="{0E302AE5-CD3E-41EF-B061-30CF58BA96B7}" type="sibTrans" cxnId="{596353AC-DB6A-4752-B9D1-80BCDA8CA4F2}">
      <dgm:prSet/>
      <dgm:spPr/>
      <dgm:t>
        <a:bodyPr/>
        <a:lstStyle/>
        <a:p>
          <a:endParaRPr lang="en-US" sz="2000"/>
        </a:p>
      </dgm:t>
    </dgm:pt>
    <dgm:pt modelId="{7404741B-E9B9-49AC-90CD-8D9B10BD771D}">
      <dgm:prSet phldrT="[Text]" custT="1"/>
      <dgm:spPr/>
      <dgm:t>
        <a:bodyPr/>
        <a:lstStyle/>
        <a:p>
          <a:pPr algn="just"/>
          <a:r>
            <a:rPr lang="vi-VN" sz="1800" dirty="0"/>
            <a:t>Kịch bản mới có phần hay hơn</a:t>
          </a:r>
          <a:endParaRPr lang="en-US" sz="1800" dirty="0"/>
        </a:p>
      </dgm:t>
    </dgm:pt>
    <dgm:pt modelId="{2EB7DDBC-7FA5-4A4A-AC0C-65C0BDC8334D}" type="parTrans" cxnId="{47FE538A-C231-4733-84D0-2082E6B0A3AE}">
      <dgm:prSet/>
      <dgm:spPr/>
      <dgm:t>
        <a:bodyPr/>
        <a:lstStyle/>
        <a:p>
          <a:endParaRPr lang="en-US" sz="2000"/>
        </a:p>
      </dgm:t>
    </dgm:pt>
    <dgm:pt modelId="{F4644409-BC45-4005-8621-937B4BE01234}" type="sibTrans" cxnId="{47FE538A-C231-4733-84D0-2082E6B0A3AE}">
      <dgm:prSet/>
      <dgm:spPr/>
      <dgm:t>
        <a:bodyPr/>
        <a:lstStyle/>
        <a:p>
          <a:endParaRPr lang="en-US" sz="2000"/>
        </a:p>
      </dgm:t>
    </dgm:pt>
    <dgm:pt modelId="{06284F7D-C225-4C15-8C1F-4E2606027A5B}">
      <dgm:prSet phldrT="[Text]" custT="1"/>
      <dgm:spPr/>
      <dgm:t>
        <a:bodyPr/>
        <a:lstStyle/>
        <a:p>
          <a:pPr algn="just"/>
          <a:r>
            <a:rPr lang="vi-VN" sz="1800" dirty="0"/>
            <a:t>Trang we</a:t>
          </a:r>
          <a:r>
            <a:rPr lang="en-US" sz="1800" dirty="0"/>
            <a:t>b</a:t>
          </a:r>
          <a:r>
            <a:rPr lang="vi-VN" sz="1800" dirty="0"/>
            <a:t> đã có giao diện nhìn bắt mắt</a:t>
          </a:r>
          <a:endParaRPr lang="en-US" sz="1800" dirty="0"/>
        </a:p>
      </dgm:t>
    </dgm:pt>
    <dgm:pt modelId="{68E74351-B4F7-4322-B1A9-B4D02BEA3F12}" type="parTrans" cxnId="{8FE53361-3FD5-4409-9A37-E94DF3EA13C9}">
      <dgm:prSet/>
      <dgm:spPr/>
      <dgm:t>
        <a:bodyPr/>
        <a:lstStyle/>
        <a:p>
          <a:endParaRPr lang="en-US" sz="2000"/>
        </a:p>
      </dgm:t>
    </dgm:pt>
    <dgm:pt modelId="{04333E84-B735-4E2C-A98F-83BBEA5BBED4}" type="sibTrans" cxnId="{8FE53361-3FD5-4409-9A37-E94DF3EA13C9}">
      <dgm:prSet/>
      <dgm:spPr/>
      <dgm:t>
        <a:bodyPr/>
        <a:lstStyle/>
        <a:p>
          <a:endParaRPr lang="en-US" sz="2000"/>
        </a:p>
      </dgm:t>
    </dgm:pt>
    <dgm:pt modelId="{90698D50-6BB5-4B4B-8F41-BEE94E1796C1}">
      <dgm:prSet phldrT="[Text]" custT="1"/>
      <dgm:spPr/>
      <dgm:t>
        <a:bodyPr/>
        <a:lstStyle/>
        <a:p>
          <a:r>
            <a:rPr lang="vi-VN" sz="1800" dirty="0"/>
            <a:t>Thời gian thực hiện</a:t>
          </a:r>
          <a:endParaRPr lang="en-US" sz="1800" dirty="0"/>
        </a:p>
      </dgm:t>
    </dgm:pt>
    <dgm:pt modelId="{49E5EFEA-0FAC-4ECF-BEB9-101C73C41E50}" type="parTrans" cxnId="{ABE4B8D3-520D-4D65-9120-B22EA76372F3}">
      <dgm:prSet/>
      <dgm:spPr/>
      <dgm:t>
        <a:bodyPr/>
        <a:lstStyle/>
        <a:p>
          <a:endParaRPr lang="en-US" sz="2000"/>
        </a:p>
      </dgm:t>
    </dgm:pt>
    <dgm:pt modelId="{8D2981B6-FA07-4A70-95FC-5963AF594E28}" type="sibTrans" cxnId="{ABE4B8D3-520D-4D65-9120-B22EA76372F3}">
      <dgm:prSet/>
      <dgm:spPr/>
      <dgm:t>
        <a:bodyPr/>
        <a:lstStyle/>
        <a:p>
          <a:endParaRPr lang="en-US" sz="2000"/>
        </a:p>
      </dgm:t>
    </dgm:pt>
    <dgm:pt modelId="{D5EB927C-CCEE-42B6-86E1-F3F721DA7DF3}">
      <dgm:prSet custT="1"/>
      <dgm:spPr/>
      <dgm:t>
        <a:bodyPr/>
        <a:lstStyle/>
        <a:p>
          <a:pPr algn="just"/>
          <a:r>
            <a:rPr lang="vi-VN" sz="1800" dirty="0"/>
            <a:t>Xây dựng kịch bản</a:t>
          </a:r>
          <a:endParaRPr lang="en-US" sz="1800" dirty="0"/>
        </a:p>
      </dgm:t>
    </dgm:pt>
    <dgm:pt modelId="{A631E476-D078-4CEB-BC82-8C9EBD8408CE}" type="parTrans" cxnId="{26A291C6-75D5-4B52-87A6-A94E1759CFAA}">
      <dgm:prSet/>
      <dgm:spPr/>
      <dgm:t>
        <a:bodyPr/>
        <a:lstStyle/>
        <a:p>
          <a:endParaRPr lang="en-US" sz="2000"/>
        </a:p>
      </dgm:t>
    </dgm:pt>
    <dgm:pt modelId="{5E446511-E694-4992-A50B-3A41ECECBECC}" type="sibTrans" cxnId="{26A291C6-75D5-4B52-87A6-A94E1759CFAA}">
      <dgm:prSet/>
      <dgm:spPr/>
      <dgm:t>
        <a:bodyPr/>
        <a:lstStyle/>
        <a:p>
          <a:endParaRPr lang="en-US" sz="2000"/>
        </a:p>
      </dgm:t>
    </dgm:pt>
    <dgm:pt modelId="{671D0679-B7EB-4570-A55B-539B6F47A6B2}">
      <dgm:prSet custT="1"/>
      <dgm:spPr/>
      <dgm:t>
        <a:bodyPr/>
        <a:lstStyle/>
        <a:p>
          <a:pPr algn="just"/>
          <a:r>
            <a:rPr lang="vi-VN" sz="1800" dirty="0"/>
            <a:t>Xây dựng hoàn thiện trang we</a:t>
          </a:r>
          <a:r>
            <a:rPr lang="en-US" sz="1800" dirty="0"/>
            <a:t>b</a:t>
          </a:r>
        </a:p>
      </dgm:t>
    </dgm:pt>
    <dgm:pt modelId="{71B91783-A907-4C93-B53E-6C06651798EE}" type="parTrans" cxnId="{4ECCE06B-1AB1-40ED-9D0C-8CC93445CE9D}">
      <dgm:prSet/>
      <dgm:spPr/>
      <dgm:t>
        <a:bodyPr/>
        <a:lstStyle/>
        <a:p>
          <a:endParaRPr lang="en-US" sz="2000"/>
        </a:p>
      </dgm:t>
    </dgm:pt>
    <dgm:pt modelId="{22BAA883-663E-43C3-B1C6-4A8ABE4012D1}" type="sibTrans" cxnId="{4ECCE06B-1AB1-40ED-9D0C-8CC93445CE9D}">
      <dgm:prSet/>
      <dgm:spPr/>
      <dgm:t>
        <a:bodyPr/>
        <a:lstStyle/>
        <a:p>
          <a:endParaRPr lang="en-US" sz="2000"/>
        </a:p>
      </dgm:t>
    </dgm:pt>
    <dgm:pt modelId="{F9C9839B-95CC-4814-83E5-53E32A2E9477}">
      <dgm:prSet custT="1"/>
      <dgm:spPr/>
      <dgm:t>
        <a:bodyPr/>
        <a:lstStyle/>
        <a:p>
          <a:pPr algn="l"/>
          <a:r>
            <a:rPr lang="vi-VN" sz="1800" dirty="0"/>
            <a:t>Quay video trailer</a:t>
          </a:r>
          <a:endParaRPr lang="en-US" sz="1800" dirty="0"/>
        </a:p>
      </dgm:t>
    </dgm:pt>
    <dgm:pt modelId="{A43A50C7-4D2D-4536-A67E-E004A3AD6672}" type="parTrans" cxnId="{41F884D3-3DD1-4CF5-8529-366BC5595566}">
      <dgm:prSet/>
      <dgm:spPr/>
      <dgm:t>
        <a:bodyPr/>
        <a:lstStyle/>
        <a:p>
          <a:endParaRPr lang="en-US"/>
        </a:p>
      </dgm:t>
    </dgm:pt>
    <dgm:pt modelId="{B4E4F153-4F35-4536-A3E4-1DCE544899B5}" type="sibTrans" cxnId="{41F884D3-3DD1-4CF5-8529-366BC5595566}">
      <dgm:prSet/>
      <dgm:spPr/>
      <dgm:t>
        <a:bodyPr/>
        <a:lstStyle/>
        <a:p>
          <a:endParaRPr lang="en-US"/>
        </a:p>
      </dgm:t>
    </dgm:pt>
    <dgm:pt modelId="{D8A7B5BA-2187-4173-A819-1D56E12BB7B1}">
      <dgm:prSet phldrT="[Text]" custT="1"/>
      <dgm:spPr/>
      <dgm:t>
        <a:bodyPr/>
        <a:lstStyle/>
        <a:p>
          <a:pPr algn="just"/>
          <a:r>
            <a:rPr lang="vi-VN" sz="1800" dirty="0"/>
            <a:t>Trang we</a:t>
          </a:r>
          <a:r>
            <a:rPr lang="en-US" sz="1800" dirty="0"/>
            <a:t>b</a:t>
          </a:r>
          <a:r>
            <a:rPr lang="vi-VN" sz="1800" dirty="0"/>
            <a:t> cũng đã được hoàn thiện</a:t>
          </a:r>
          <a:endParaRPr lang="en-US" sz="1800" dirty="0"/>
        </a:p>
      </dgm:t>
    </dgm:pt>
    <dgm:pt modelId="{04989E6C-20B3-41B0-94F4-F0FC975AF8E8}" type="parTrans" cxnId="{D3DB1A2A-BCB7-4EE2-B81B-B397DB6C991B}">
      <dgm:prSet/>
      <dgm:spPr/>
      <dgm:t>
        <a:bodyPr/>
        <a:lstStyle/>
        <a:p>
          <a:endParaRPr lang="en-US"/>
        </a:p>
      </dgm:t>
    </dgm:pt>
    <dgm:pt modelId="{00D5EBB7-C944-4157-886A-79F7B24F0E25}" type="sibTrans" cxnId="{D3DB1A2A-BCB7-4EE2-B81B-B397DB6C991B}">
      <dgm:prSet/>
      <dgm:spPr/>
      <dgm:t>
        <a:bodyPr/>
        <a:lstStyle/>
        <a:p>
          <a:endParaRPr lang="en-US"/>
        </a:p>
      </dgm:t>
    </dgm:pt>
    <dgm:pt modelId="{4D030346-1626-4B30-A04E-ECF343F508ED}">
      <dgm:prSet phldrT="[Text]" custT="1"/>
      <dgm:spPr/>
      <dgm:t>
        <a:bodyPr/>
        <a:lstStyle/>
        <a:p>
          <a:pPr algn="just"/>
          <a:r>
            <a:rPr lang="vi-VN" sz="1800" dirty="0"/>
            <a:t>Nhóm đã quay các video và ghép lại thành Trailer</a:t>
          </a:r>
          <a:endParaRPr lang="en-US" sz="1800" dirty="0"/>
        </a:p>
      </dgm:t>
    </dgm:pt>
    <dgm:pt modelId="{2C6F0CE1-EE11-40B3-8E11-13BCF1649F5E}" type="parTrans" cxnId="{6B449DF9-57E3-4F8D-A243-7C8C9AB9A283}">
      <dgm:prSet/>
      <dgm:spPr/>
      <dgm:t>
        <a:bodyPr/>
        <a:lstStyle/>
        <a:p>
          <a:endParaRPr lang="en-US"/>
        </a:p>
      </dgm:t>
    </dgm:pt>
    <dgm:pt modelId="{C27191F9-F1E7-40F5-AD03-7F39237DDC27}" type="sibTrans" cxnId="{6B449DF9-57E3-4F8D-A243-7C8C9AB9A283}">
      <dgm:prSet/>
      <dgm:spPr/>
      <dgm:t>
        <a:bodyPr/>
        <a:lstStyle/>
        <a:p>
          <a:endParaRPr lang="en-US"/>
        </a:p>
      </dgm:t>
    </dgm:pt>
    <dgm:pt modelId="{A0627BB5-5D5A-420C-BA16-F0479F4FD5FA}">
      <dgm:prSet phldrT="[Text]" custT="1"/>
      <dgm:spPr/>
      <dgm:t>
        <a:bodyPr/>
        <a:lstStyle/>
        <a:p>
          <a:pPr algn="just"/>
          <a:r>
            <a:rPr lang="vi-VN" sz="1800" dirty="0"/>
            <a:t>Trailer cũng đã được hoàn thành nhưng còn thiếu một vài yêu câu</a:t>
          </a:r>
          <a:endParaRPr lang="en-US" sz="1800" dirty="0"/>
        </a:p>
      </dgm:t>
    </dgm:pt>
    <dgm:pt modelId="{51386992-74BB-4DA4-8361-80A6FC3D8687}" type="parTrans" cxnId="{EC534400-D88C-4E13-A555-C9FA8C2A2EF4}">
      <dgm:prSet/>
      <dgm:spPr/>
      <dgm:t>
        <a:bodyPr/>
        <a:lstStyle/>
        <a:p>
          <a:endParaRPr lang="en-US"/>
        </a:p>
      </dgm:t>
    </dgm:pt>
    <dgm:pt modelId="{FBDF72FA-97DC-4C77-8A12-5429B23EC58A}" type="sibTrans" cxnId="{EC534400-D88C-4E13-A555-C9FA8C2A2EF4}">
      <dgm:prSet/>
      <dgm:spPr/>
      <dgm:t>
        <a:bodyPr/>
        <a:lstStyle/>
        <a:p>
          <a:endParaRPr lang="en-US"/>
        </a:p>
      </dgm:t>
    </dgm:pt>
    <dgm:pt modelId="{FF65D19A-5850-40A5-BDAF-2BDC5E51ED65}" type="pres">
      <dgm:prSet presAssocID="{6DADA599-0845-4CC0-8452-6115416FF09F}" presName="Name0" presStyleCnt="0">
        <dgm:presLayoutVars>
          <dgm:dir/>
          <dgm:animLvl val="lvl"/>
          <dgm:resizeHandles val="exact"/>
        </dgm:presLayoutVars>
      </dgm:prSet>
      <dgm:spPr/>
    </dgm:pt>
    <dgm:pt modelId="{D35F6A09-65E0-4FB0-8330-700B2F9D6899}" type="pres">
      <dgm:prSet presAssocID="{6F2C5579-2D6D-453F-88D4-4B6AA5C06009}" presName="composite" presStyleCnt="0"/>
      <dgm:spPr/>
    </dgm:pt>
    <dgm:pt modelId="{A6B574EB-F512-4B10-8F3A-900BDDA19AD5}" type="pres">
      <dgm:prSet presAssocID="{6F2C5579-2D6D-453F-88D4-4B6AA5C06009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AF6A3671-EA27-46CE-BF2E-AFBE7A6685BD}" type="pres">
      <dgm:prSet presAssocID="{6F2C5579-2D6D-453F-88D4-4B6AA5C06009}" presName="desTx" presStyleLbl="alignAccFollowNode1" presStyleIdx="0" presStyleCnt="4">
        <dgm:presLayoutVars>
          <dgm:bulletEnabled val="1"/>
        </dgm:presLayoutVars>
      </dgm:prSet>
      <dgm:spPr/>
    </dgm:pt>
    <dgm:pt modelId="{8BA6D2D1-DD8A-41A0-8F0C-6738EBE51A27}" type="pres">
      <dgm:prSet presAssocID="{A04B2B3A-B1AC-4A5B-87DC-14588470EC02}" presName="space" presStyleCnt="0"/>
      <dgm:spPr/>
    </dgm:pt>
    <dgm:pt modelId="{C1D3B5E4-66E3-4377-87D7-0B9576A3C05A}" type="pres">
      <dgm:prSet presAssocID="{90698D50-6BB5-4B4B-8F41-BEE94E1796C1}" presName="composite" presStyleCnt="0"/>
      <dgm:spPr/>
    </dgm:pt>
    <dgm:pt modelId="{76962CE8-414D-48E9-91E7-E74DAC0920BF}" type="pres">
      <dgm:prSet presAssocID="{90698D50-6BB5-4B4B-8F41-BEE94E1796C1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B85915A3-F9A8-4F51-B250-6D82C91E5427}" type="pres">
      <dgm:prSet presAssocID="{90698D50-6BB5-4B4B-8F41-BEE94E1796C1}" presName="desTx" presStyleLbl="alignAccFollowNode1" presStyleIdx="1" presStyleCnt="4">
        <dgm:presLayoutVars>
          <dgm:bulletEnabled val="1"/>
        </dgm:presLayoutVars>
      </dgm:prSet>
      <dgm:spPr/>
    </dgm:pt>
    <dgm:pt modelId="{E645BB51-F339-4BDA-915F-D913146C6B54}" type="pres">
      <dgm:prSet presAssocID="{8D2981B6-FA07-4A70-95FC-5963AF594E28}" presName="space" presStyleCnt="0"/>
      <dgm:spPr/>
    </dgm:pt>
    <dgm:pt modelId="{70EC97AB-B4B9-4ECC-91C6-5EFD05CBF454}" type="pres">
      <dgm:prSet presAssocID="{9B10AF9D-3DAA-4EA7-8F70-A7BA609F8813}" presName="composite" presStyleCnt="0"/>
      <dgm:spPr/>
    </dgm:pt>
    <dgm:pt modelId="{399F27E4-5E26-440D-97E2-265F9422C011}" type="pres">
      <dgm:prSet presAssocID="{9B10AF9D-3DAA-4EA7-8F70-A7BA609F8813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72509925-851E-4163-97FE-C4EA270130F7}" type="pres">
      <dgm:prSet presAssocID="{9B10AF9D-3DAA-4EA7-8F70-A7BA609F8813}" presName="desTx" presStyleLbl="alignAccFollowNode1" presStyleIdx="2" presStyleCnt="4">
        <dgm:presLayoutVars>
          <dgm:bulletEnabled val="1"/>
        </dgm:presLayoutVars>
      </dgm:prSet>
      <dgm:spPr/>
    </dgm:pt>
    <dgm:pt modelId="{6D5B28E6-8C86-43FD-A374-49FD585C873B}" type="pres">
      <dgm:prSet presAssocID="{88BC8B2E-D0DA-4279-9E37-EB403B04F1E4}" presName="space" presStyleCnt="0"/>
      <dgm:spPr/>
    </dgm:pt>
    <dgm:pt modelId="{4D58FEED-33BF-455A-AC5B-DC8DF53A6A8A}" type="pres">
      <dgm:prSet presAssocID="{0C223B20-8247-4FED-8287-B1EC3F0817DE}" presName="composite" presStyleCnt="0"/>
      <dgm:spPr/>
    </dgm:pt>
    <dgm:pt modelId="{7E49002F-89B7-44BC-9A08-90DECDD5E9E4}" type="pres">
      <dgm:prSet presAssocID="{0C223B20-8247-4FED-8287-B1EC3F0817D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FD51918-F882-4316-8EE4-B058F9D901A9}" type="pres">
      <dgm:prSet presAssocID="{0C223B20-8247-4FED-8287-B1EC3F0817D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EC534400-D88C-4E13-A555-C9FA8C2A2EF4}" srcId="{0C223B20-8247-4FED-8287-B1EC3F0817DE}" destId="{A0627BB5-5D5A-420C-BA16-F0479F4FD5FA}" srcOrd="2" destOrd="0" parTransId="{51386992-74BB-4DA4-8361-80A6FC3D8687}" sibTransId="{FBDF72FA-97DC-4C77-8A12-5429B23EC58A}"/>
    <dgm:cxn modelId="{A7ADA90C-DBB4-4FB4-8CC4-77C3E433D559}" srcId="{6DADA599-0845-4CC0-8452-6115416FF09F}" destId="{9B10AF9D-3DAA-4EA7-8F70-A7BA609F8813}" srcOrd="2" destOrd="0" parTransId="{D693E2C4-419F-4707-8EF1-9C220D601B65}" sibTransId="{88BC8B2E-D0DA-4279-9E37-EB403B04F1E4}"/>
    <dgm:cxn modelId="{05DA8310-984D-459C-881F-9C1047FAE424}" srcId="{6DADA599-0845-4CC0-8452-6115416FF09F}" destId="{6F2C5579-2D6D-453F-88D4-4B6AA5C06009}" srcOrd="0" destOrd="0" parTransId="{A8137D03-E737-4048-8A21-E08AA3B1181D}" sibTransId="{A04B2B3A-B1AC-4A5B-87DC-14588470EC02}"/>
    <dgm:cxn modelId="{90C57012-B746-4480-9515-153C1A2E4D80}" type="presOf" srcId="{6F2C5579-2D6D-453F-88D4-4B6AA5C06009}" destId="{A6B574EB-F512-4B10-8F3A-900BDDA19AD5}" srcOrd="0" destOrd="0" presId="urn:microsoft.com/office/officeart/2005/8/layout/hList1"/>
    <dgm:cxn modelId="{FD7AC312-51B2-40CD-86DA-87C4BC9612F5}" type="presOf" srcId="{6653368A-02D7-4E0E-B17D-524A54A94E88}" destId="{B85915A3-F9A8-4F51-B250-6D82C91E5427}" srcOrd="0" destOrd="0" presId="urn:microsoft.com/office/officeart/2005/8/layout/hList1"/>
    <dgm:cxn modelId="{4AB98A1E-DDF6-4BBC-8F58-B413E19C0D36}" srcId="{90698D50-6BB5-4B4B-8F41-BEE94E1796C1}" destId="{6653368A-02D7-4E0E-B17D-524A54A94E88}" srcOrd="0" destOrd="0" parTransId="{9A205B5F-EACA-4054-A1A9-65B37BAA2947}" sibTransId="{A4BB3159-8A89-4F60-80B8-41F81C6EE88F}"/>
    <dgm:cxn modelId="{E0C7C01F-5084-4D5C-AE22-0212502C08D2}" type="presOf" srcId="{671D0679-B7EB-4570-A55B-539B6F47A6B2}" destId="{AF6A3671-EA27-46CE-BF2E-AFBE7A6685BD}" srcOrd="0" destOrd="1" presId="urn:microsoft.com/office/officeart/2005/8/layout/hList1"/>
    <dgm:cxn modelId="{EF986127-A0B9-4F9A-87AF-D81EEC58CE69}" type="presOf" srcId="{4D030346-1626-4B30-A04E-ECF343F508ED}" destId="{72509925-851E-4163-97FE-C4EA270130F7}" srcOrd="0" destOrd="2" presId="urn:microsoft.com/office/officeart/2005/8/layout/hList1"/>
    <dgm:cxn modelId="{D3DB1A2A-BCB7-4EE2-B81B-B397DB6C991B}" srcId="{9B10AF9D-3DAA-4EA7-8F70-A7BA609F8813}" destId="{D8A7B5BA-2187-4173-A819-1D56E12BB7B1}" srcOrd="1" destOrd="0" parTransId="{04989E6C-20B3-41B0-94F4-F0FC975AF8E8}" sibTransId="{00D5EBB7-C944-4157-886A-79F7B24F0E25}"/>
    <dgm:cxn modelId="{8FE53361-3FD5-4409-9A37-E94DF3EA13C9}" srcId="{0C223B20-8247-4FED-8287-B1EC3F0817DE}" destId="{06284F7D-C225-4C15-8C1F-4E2606027A5B}" srcOrd="1" destOrd="0" parTransId="{68E74351-B4F7-4322-B1A9-B4D02BEA3F12}" sibTransId="{04333E84-B735-4E2C-A98F-83BBEA5BBED4}"/>
    <dgm:cxn modelId="{4ECCE06B-1AB1-40ED-9D0C-8CC93445CE9D}" srcId="{6F2C5579-2D6D-453F-88D4-4B6AA5C06009}" destId="{671D0679-B7EB-4570-A55B-539B6F47A6B2}" srcOrd="1" destOrd="0" parTransId="{71B91783-A907-4C93-B53E-6C06651798EE}" sibTransId="{22BAA883-663E-43C3-B1C6-4A8ABE4012D1}"/>
    <dgm:cxn modelId="{C8A62777-EF46-4192-ADBC-6B93BD353968}" type="presOf" srcId="{D5EB927C-CCEE-42B6-86E1-F3F721DA7DF3}" destId="{AF6A3671-EA27-46CE-BF2E-AFBE7A6685BD}" srcOrd="0" destOrd="0" presId="urn:microsoft.com/office/officeart/2005/8/layout/hList1"/>
    <dgm:cxn modelId="{488A6E78-F73C-4EEA-ACDF-BECC3FA9EA38}" type="presOf" srcId="{06284F7D-C225-4C15-8C1F-4E2606027A5B}" destId="{0FD51918-F882-4316-8EE4-B058F9D901A9}" srcOrd="0" destOrd="1" presId="urn:microsoft.com/office/officeart/2005/8/layout/hList1"/>
    <dgm:cxn modelId="{47FE538A-C231-4733-84D0-2082E6B0A3AE}" srcId="{0C223B20-8247-4FED-8287-B1EC3F0817DE}" destId="{7404741B-E9B9-49AC-90CD-8D9B10BD771D}" srcOrd="0" destOrd="0" parTransId="{2EB7DDBC-7FA5-4A4A-AC0C-65C0BDC8334D}" sibTransId="{F4644409-BC45-4005-8621-937B4BE01234}"/>
    <dgm:cxn modelId="{E9265091-5480-4447-81F4-AEE17D7F8CEA}" type="presOf" srcId="{9B10AF9D-3DAA-4EA7-8F70-A7BA609F8813}" destId="{399F27E4-5E26-440D-97E2-265F9422C011}" srcOrd="0" destOrd="0" presId="urn:microsoft.com/office/officeart/2005/8/layout/hList1"/>
    <dgm:cxn modelId="{CACE7692-AC7F-44BD-8BA3-D2BFFCF8B91C}" srcId="{9B10AF9D-3DAA-4EA7-8F70-A7BA609F8813}" destId="{85B9D5DC-21CF-4C01-91AC-54646D388B39}" srcOrd="0" destOrd="0" parTransId="{6ED502F7-561C-4ED2-BEEE-CC63619B55EE}" sibTransId="{B2FB4996-D41B-49E7-97AB-D8140EAE9EE7}"/>
    <dgm:cxn modelId="{E335BAA2-8F5F-4A84-BCB7-C97D3EE793B3}" type="presOf" srcId="{F9C9839B-95CC-4814-83E5-53E32A2E9477}" destId="{AF6A3671-EA27-46CE-BF2E-AFBE7A6685BD}" srcOrd="0" destOrd="2" presId="urn:microsoft.com/office/officeart/2005/8/layout/hList1"/>
    <dgm:cxn modelId="{AC0780A7-247C-484F-AF60-2469FE5C8799}" type="presOf" srcId="{6DADA599-0845-4CC0-8452-6115416FF09F}" destId="{FF65D19A-5850-40A5-BDAF-2BDC5E51ED65}" srcOrd="0" destOrd="0" presId="urn:microsoft.com/office/officeart/2005/8/layout/hList1"/>
    <dgm:cxn modelId="{596353AC-DB6A-4752-B9D1-80BCDA8CA4F2}" srcId="{6DADA599-0845-4CC0-8452-6115416FF09F}" destId="{0C223B20-8247-4FED-8287-B1EC3F0817DE}" srcOrd="3" destOrd="0" parTransId="{A84CD546-41D8-4CFF-BC41-9D560B1D3353}" sibTransId="{0E302AE5-CD3E-41EF-B061-30CF58BA96B7}"/>
    <dgm:cxn modelId="{9E31C3B3-8399-4181-9D7C-EC4D105B89AE}" type="presOf" srcId="{7404741B-E9B9-49AC-90CD-8D9B10BD771D}" destId="{0FD51918-F882-4316-8EE4-B058F9D901A9}" srcOrd="0" destOrd="0" presId="urn:microsoft.com/office/officeart/2005/8/layout/hList1"/>
    <dgm:cxn modelId="{D2B292B8-C5EF-4A29-9360-9BD2DB48DA7A}" type="presOf" srcId="{90698D50-6BB5-4B4B-8F41-BEE94E1796C1}" destId="{76962CE8-414D-48E9-91E7-E74DAC0920BF}" srcOrd="0" destOrd="0" presId="urn:microsoft.com/office/officeart/2005/8/layout/hList1"/>
    <dgm:cxn modelId="{26A291C6-75D5-4B52-87A6-A94E1759CFAA}" srcId="{6F2C5579-2D6D-453F-88D4-4B6AA5C06009}" destId="{D5EB927C-CCEE-42B6-86E1-F3F721DA7DF3}" srcOrd="0" destOrd="0" parTransId="{A631E476-D078-4CEB-BC82-8C9EBD8408CE}" sibTransId="{5E446511-E694-4992-A50B-3A41ECECBECC}"/>
    <dgm:cxn modelId="{41F884D3-3DD1-4CF5-8529-366BC5595566}" srcId="{6F2C5579-2D6D-453F-88D4-4B6AA5C06009}" destId="{F9C9839B-95CC-4814-83E5-53E32A2E9477}" srcOrd="2" destOrd="0" parTransId="{A43A50C7-4D2D-4536-A67E-E004A3AD6672}" sibTransId="{B4E4F153-4F35-4536-A3E4-1DCE544899B5}"/>
    <dgm:cxn modelId="{ABE4B8D3-520D-4D65-9120-B22EA76372F3}" srcId="{6DADA599-0845-4CC0-8452-6115416FF09F}" destId="{90698D50-6BB5-4B4B-8F41-BEE94E1796C1}" srcOrd="1" destOrd="0" parTransId="{49E5EFEA-0FAC-4ECF-BEB9-101C73C41E50}" sibTransId="{8D2981B6-FA07-4A70-95FC-5963AF594E28}"/>
    <dgm:cxn modelId="{D9C814EA-F27A-4065-9D49-8AB166CE4330}" type="presOf" srcId="{0C223B20-8247-4FED-8287-B1EC3F0817DE}" destId="{7E49002F-89B7-44BC-9A08-90DECDD5E9E4}" srcOrd="0" destOrd="0" presId="urn:microsoft.com/office/officeart/2005/8/layout/hList1"/>
    <dgm:cxn modelId="{A5A684ED-32AB-4F4F-9A91-1510164EE4D7}" type="presOf" srcId="{85B9D5DC-21CF-4C01-91AC-54646D388B39}" destId="{72509925-851E-4163-97FE-C4EA270130F7}" srcOrd="0" destOrd="0" presId="urn:microsoft.com/office/officeart/2005/8/layout/hList1"/>
    <dgm:cxn modelId="{A63418EF-0DAD-4A79-BB7A-CE9E3C42593F}" type="presOf" srcId="{A0627BB5-5D5A-420C-BA16-F0479F4FD5FA}" destId="{0FD51918-F882-4316-8EE4-B058F9D901A9}" srcOrd="0" destOrd="2" presId="urn:microsoft.com/office/officeart/2005/8/layout/hList1"/>
    <dgm:cxn modelId="{948A13F6-301B-44A0-9EA0-5F015E688358}" type="presOf" srcId="{D8A7B5BA-2187-4173-A819-1D56E12BB7B1}" destId="{72509925-851E-4163-97FE-C4EA270130F7}" srcOrd="0" destOrd="1" presId="urn:microsoft.com/office/officeart/2005/8/layout/hList1"/>
    <dgm:cxn modelId="{6B449DF9-57E3-4F8D-A243-7C8C9AB9A283}" srcId="{9B10AF9D-3DAA-4EA7-8F70-A7BA609F8813}" destId="{4D030346-1626-4B30-A04E-ECF343F508ED}" srcOrd="2" destOrd="0" parTransId="{2C6F0CE1-EE11-40B3-8E11-13BCF1649F5E}" sibTransId="{C27191F9-F1E7-40F5-AD03-7F39237DDC27}"/>
    <dgm:cxn modelId="{3E6105EB-665F-465E-A840-BADD16E63A9D}" type="presParOf" srcId="{FF65D19A-5850-40A5-BDAF-2BDC5E51ED65}" destId="{D35F6A09-65E0-4FB0-8330-700B2F9D6899}" srcOrd="0" destOrd="0" presId="urn:microsoft.com/office/officeart/2005/8/layout/hList1"/>
    <dgm:cxn modelId="{F5EBEB20-543F-4391-91A1-4FBAA4F61162}" type="presParOf" srcId="{D35F6A09-65E0-4FB0-8330-700B2F9D6899}" destId="{A6B574EB-F512-4B10-8F3A-900BDDA19AD5}" srcOrd="0" destOrd="0" presId="urn:microsoft.com/office/officeart/2005/8/layout/hList1"/>
    <dgm:cxn modelId="{01547207-6DE9-4667-BE76-9EE2E42CDA73}" type="presParOf" srcId="{D35F6A09-65E0-4FB0-8330-700B2F9D6899}" destId="{AF6A3671-EA27-46CE-BF2E-AFBE7A6685BD}" srcOrd="1" destOrd="0" presId="urn:microsoft.com/office/officeart/2005/8/layout/hList1"/>
    <dgm:cxn modelId="{D86BA540-94B5-4A3D-854C-B3FC42603DEF}" type="presParOf" srcId="{FF65D19A-5850-40A5-BDAF-2BDC5E51ED65}" destId="{8BA6D2D1-DD8A-41A0-8F0C-6738EBE51A27}" srcOrd="1" destOrd="0" presId="urn:microsoft.com/office/officeart/2005/8/layout/hList1"/>
    <dgm:cxn modelId="{1B47B48D-9679-4957-A67D-123B8CC9A843}" type="presParOf" srcId="{FF65D19A-5850-40A5-BDAF-2BDC5E51ED65}" destId="{C1D3B5E4-66E3-4377-87D7-0B9576A3C05A}" srcOrd="2" destOrd="0" presId="urn:microsoft.com/office/officeart/2005/8/layout/hList1"/>
    <dgm:cxn modelId="{60A46701-180E-4DD0-B22C-742C130A3472}" type="presParOf" srcId="{C1D3B5E4-66E3-4377-87D7-0B9576A3C05A}" destId="{76962CE8-414D-48E9-91E7-E74DAC0920BF}" srcOrd="0" destOrd="0" presId="urn:microsoft.com/office/officeart/2005/8/layout/hList1"/>
    <dgm:cxn modelId="{F0E456FA-B61D-4BE2-A206-E6FA4DBD1481}" type="presParOf" srcId="{C1D3B5E4-66E3-4377-87D7-0B9576A3C05A}" destId="{B85915A3-F9A8-4F51-B250-6D82C91E5427}" srcOrd="1" destOrd="0" presId="urn:microsoft.com/office/officeart/2005/8/layout/hList1"/>
    <dgm:cxn modelId="{8B280237-56E9-4D5B-AB94-E4308C8F0C2D}" type="presParOf" srcId="{FF65D19A-5850-40A5-BDAF-2BDC5E51ED65}" destId="{E645BB51-F339-4BDA-915F-D913146C6B54}" srcOrd="3" destOrd="0" presId="urn:microsoft.com/office/officeart/2005/8/layout/hList1"/>
    <dgm:cxn modelId="{5DE6AB90-56AC-4705-84FE-A529C1839D30}" type="presParOf" srcId="{FF65D19A-5850-40A5-BDAF-2BDC5E51ED65}" destId="{70EC97AB-B4B9-4ECC-91C6-5EFD05CBF454}" srcOrd="4" destOrd="0" presId="urn:microsoft.com/office/officeart/2005/8/layout/hList1"/>
    <dgm:cxn modelId="{547DA666-A90D-4567-8D5C-FBFB8389A9C0}" type="presParOf" srcId="{70EC97AB-B4B9-4ECC-91C6-5EFD05CBF454}" destId="{399F27E4-5E26-440D-97E2-265F9422C011}" srcOrd="0" destOrd="0" presId="urn:microsoft.com/office/officeart/2005/8/layout/hList1"/>
    <dgm:cxn modelId="{3ADF8D2B-4932-4D3B-B699-42568DB97D22}" type="presParOf" srcId="{70EC97AB-B4B9-4ECC-91C6-5EFD05CBF454}" destId="{72509925-851E-4163-97FE-C4EA270130F7}" srcOrd="1" destOrd="0" presId="urn:microsoft.com/office/officeart/2005/8/layout/hList1"/>
    <dgm:cxn modelId="{8600077D-1895-4ACD-8294-68F357085291}" type="presParOf" srcId="{FF65D19A-5850-40A5-BDAF-2BDC5E51ED65}" destId="{6D5B28E6-8C86-43FD-A374-49FD585C873B}" srcOrd="5" destOrd="0" presId="urn:microsoft.com/office/officeart/2005/8/layout/hList1"/>
    <dgm:cxn modelId="{C010879B-8B4E-414E-8725-371AF1655ABA}" type="presParOf" srcId="{FF65D19A-5850-40A5-BDAF-2BDC5E51ED65}" destId="{4D58FEED-33BF-455A-AC5B-DC8DF53A6A8A}" srcOrd="6" destOrd="0" presId="urn:microsoft.com/office/officeart/2005/8/layout/hList1"/>
    <dgm:cxn modelId="{32FAAF87-E918-47DE-B9E6-FC53ACD98DBF}" type="presParOf" srcId="{4D58FEED-33BF-455A-AC5B-DC8DF53A6A8A}" destId="{7E49002F-89B7-44BC-9A08-90DECDD5E9E4}" srcOrd="0" destOrd="0" presId="urn:microsoft.com/office/officeart/2005/8/layout/hList1"/>
    <dgm:cxn modelId="{D1A406D8-5147-4321-B4F4-3F1E03A9E7DC}" type="presParOf" srcId="{4D58FEED-33BF-455A-AC5B-DC8DF53A6A8A}" destId="{0FD51918-F882-4316-8EE4-B058F9D901A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DADA599-0845-4CC0-8452-6115416FF09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2C5579-2D6D-453F-88D4-4B6AA5C06009}">
      <dgm:prSet phldrT="[Text]" custT="1"/>
      <dgm:spPr/>
      <dgm:t>
        <a:bodyPr/>
        <a:lstStyle/>
        <a:p>
          <a:r>
            <a:rPr lang="vi-VN" sz="1800" dirty="0"/>
            <a:t>Nội dung công việc</a:t>
          </a:r>
          <a:endParaRPr lang="en-US" sz="1800" dirty="0"/>
        </a:p>
      </dgm:t>
    </dgm:pt>
    <dgm:pt modelId="{A8137D03-E737-4048-8A21-E08AA3B1181D}" type="parTrans" cxnId="{05DA8310-984D-459C-881F-9C1047FAE424}">
      <dgm:prSet/>
      <dgm:spPr/>
      <dgm:t>
        <a:bodyPr/>
        <a:lstStyle/>
        <a:p>
          <a:endParaRPr lang="en-US" sz="2000"/>
        </a:p>
      </dgm:t>
    </dgm:pt>
    <dgm:pt modelId="{A04B2B3A-B1AC-4A5B-87DC-14588470EC02}" type="sibTrans" cxnId="{05DA8310-984D-459C-881F-9C1047FAE424}">
      <dgm:prSet/>
      <dgm:spPr/>
      <dgm:t>
        <a:bodyPr/>
        <a:lstStyle/>
        <a:p>
          <a:endParaRPr lang="en-US" sz="2000"/>
        </a:p>
      </dgm:t>
    </dgm:pt>
    <dgm:pt modelId="{6653368A-02D7-4E0E-B17D-524A54A94E88}">
      <dgm:prSet phldrT="[Text]" custT="1"/>
      <dgm:spPr/>
      <dgm:t>
        <a:bodyPr/>
        <a:lstStyle/>
        <a:p>
          <a:r>
            <a:rPr lang="vi-VN" sz="1800" dirty="0"/>
            <a:t>Từ ngày 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22</a:t>
          </a:r>
          <a:r>
            <a:rPr lang="vi-VN" sz="1800" dirty="0"/>
            <a:t>/10 đến ngày 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28</a:t>
          </a:r>
          <a:r>
            <a:rPr lang="vi-VN" sz="1800" dirty="0"/>
            <a:t>/10</a:t>
          </a:r>
          <a:endParaRPr lang="en-US" sz="1800" dirty="0"/>
        </a:p>
      </dgm:t>
    </dgm:pt>
    <dgm:pt modelId="{9A205B5F-EACA-4054-A1A9-65B37BAA2947}" type="parTrans" cxnId="{4AB98A1E-DDF6-4BBC-8F58-B413E19C0D36}">
      <dgm:prSet/>
      <dgm:spPr/>
      <dgm:t>
        <a:bodyPr/>
        <a:lstStyle/>
        <a:p>
          <a:endParaRPr lang="en-US" sz="2000"/>
        </a:p>
      </dgm:t>
    </dgm:pt>
    <dgm:pt modelId="{A4BB3159-8A89-4F60-80B8-41F81C6EE88F}" type="sibTrans" cxnId="{4AB98A1E-DDF6-4BBC-8F58-B413E19C0D36}">
      <dgm:prSet/>
      <dgm:spPr/>
      <dgm:t>
        <a:bodyPr/>
        <a:lstStyle/>
        <a:p>
          <a:endParaRPr lang="en-US" sz="2000"/>
        </a:p>
      </dgm:t>
    </dgm:pt>
    <dgm:pt modelId="{9B10AF9D-3DAA-4EA7-8F70-A7BA609F8813}">
      <dgm:prSet phldrT="[Text]" custT="1"/>
      <dgm:spPr/>
      <dgm:t>
        <a:bodyPr/>
        <a:lstStyle/>
        <a:p>
          <a:r>
            <a:rPr lang="vi-VN" sz="1800" dirty="0"/>
            <a:t>Kết quả thực hiện </a:t>
          </a:r>
          <a:endParaRPr lang="en-US" sz="1800" dirty="0"/>
        </a:p>
      </dgm:t>
    </dgm:pt>
    <dgm:pt modelId="{D693E2C4-419F-4707-8EF1-9C220D601B65}" type="parTrans" cxnId="{A7ADA90C-DBB4-4FB4-8CC4-77C3E433D559}">
      <dgm:prSet/>
      <dgm:spPr/>
      <dgm:t>
        <a:bodyPr/>
        <a:lstStyle/>
        <a:p>
          <a:endParaRPr lang="en-US" sz="2000"/>
        </a:p>
      </dgm:t>
    </dgm:pt>
    <dgm:pt modelId="{88BC8B2E-D0DA-4279-9E37-EB403B04F1E4}" type="sibTrans" cxnId="{A7ADA90C-DBB4-4FB4-8CC4-77C3E433D559}">
      <dgm:prSet/>
      <dgm:spPr/>
      <dgm:t>
        <a:bodyPr/>
        <a:lstStyle/>
        <a:p>
          <a:endParaRPr lang="en-US" sz="2000"/>
        </a:p>
      </dgm:t>
    </dgm:pt>
    <dgm:pt modelId="{85B9D5DC-21CF-4C01-91AC-54646D388B39}">
      <dgm:prSet phldrT="[Text]" custT="1"/>
      <dgm:spPr/>
      <dgm:t>
        <a:bodyPr/>
        <a:lstStyle/>
        <a:p>
          <a:pPr algn="just"/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Trailer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thiện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đúng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theo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yêu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cầu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của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GV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hướng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dẫn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ED502F7-561C-4ED2-BEEE-CC63619B55EE}" type="parTrans" cxnId="{CACE7692-AC7F-44BD-8BA3-D2BFFCF8B91C}">
      <dgm:prSet/>
      <dgm:spPr/>
      <dgm:t>
        <a:bodyPr/>
        <a:lstStyle/>
        <a:p>
          <a:endParaRPr lang="en-US" sz="2000"/>
        </a:p>
      </dgm:t>
    </dgm:pt>
    <dgm:pt modelId="{B2FB4996-D41B-49E7-97AB-D8140EAE9EE7}" type="sibTrans" cxnId="{CACE7692-AC7F-44BD-8BA3-D2BFFCF8B91C}">
      <dgm:prSet/>
      <dgm:spPr/>
      <dgm:t>
        <a:bodyPr/>
        <a:lstStyle/>
        <a:p>
          <a:endParaRPr lang="en-US" sz="2000"/>
        </a:p>
      </dgm:t>
    </dgm:pt>
    <dgm:pt modelId="{0C223B20-8247-4FED-8287-B1EC3F0817DE}">
      <dgm:prSet phldrT="[Text]" custT="1"/>
      <dgm:spPr/>
      <dgm:t>
        <a:bodyPr/>
        <a:lstStyle/>
        <a:p>
          <a:r>
            <a:rPr lang="vi-VN" sz="1800" dirty="0"/>
            <a:t>Tự đánh giá</a:t>
          </a:r>
          <a:endParaRPr lang="en-US" sz="1800" dirty="0"/>
        </a:p>
      </dgm:t>
    </dgm:pt>
    <dgm:pt modelId="{A84CD546-41D8-4CFF-BC41-9D560B1D3353}" type="parTrans" cxnId="{596353AC-DB6A-4752-B9D1-80BCDA8CA4F2}">
      <dgm:prSet/>
      <dgm:spPr/>
      <dgm:t>
        <a:bodyPr/>
        <a:lstStyle/>
        <a:p>
          <a:endParaRPr lang="en-US" sz="2000"/>
        </a:p>
      </dgm:t>
    </dgm:pt>
    <dgm:pt modelId="{0E302AE5-CD3E-41EF-B061-30CF58BA96B7}" type="sibTrans" cxnId="{596353AC-DB6A-4752-B9D1-80BCDA8CA4F2}">
      <dgm:prSet/>
      <dgm:spPr/>
      <dgm:t>
        <a:bodyPr/>
        <a:lstStyle/>
        <a:p>
          <a:endParaRPr lang="en-US" sz="2000"/>
        </a:p>
      </dgm:t>
    </dgm:pt>
    <dgm:pt modelId="{7404741B-E9B9-49AC-90CD-8D9B10BD771D}">
      <dgm:prSet phldrT="[Text]" custT="1"/>
      <dgm:spPr/>
      <dgm:t>
        <a:bodyPr/>
        <a:lstStyle/>
        <a:p>
          <a:pPr algn="just"/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Trailer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có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đầy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đủ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phần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nhóm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chủ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nhân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vật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B7DDBC-7FA5-4A4A-AC0C-65C0BDC8334D}" type="parTrans" cxnId="{47FE538A-C231-4733-84D0-2082E6B0A3AE}">
      <dgm:prSet/>
      <dgm:spPr/>
      <dgm:t>
        <a:bodyPr/>
        <a:lstStyle/>
        <a:p>
          <a:endParaRPr lang="en-US" sz="2000"/>
        </a:p>
      </dgm:t>
    </dgm:pt>
    <dgm:pt modelId="{F4644409-BC45-4005-8621-937B4BE01234}" type="sibTrans" cxnId="{47FE538A-C231-4733-84D0-2082E6B0A3AE}">
      <dgm:prSet/>
      <dgm:spPr/>
      <dgm:t>
        <a:bodyPr/>
        <a:lstStyle/>
        <a:p>
          <a:endParaRPr lang="en-US" sz="2000"/>
        </a:p>
      </dgm:t>
    </dgm:pt>
    <dgm:pt modelId="{06284F7D-C225-4C15-8C1F-4E2606027A5B}">
      <dgm:prSet phldrT="[Text]" custT="1"/>
      <dgm:spPr/>
      <dgm:t>
        <a:bodyPr/>
        <a:lstStyle/>
        <a:p>
          <a:pPr algn="just"/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2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cảnh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cẩn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thận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8E74351-B4F7-4322-B1A9-B4D02BEA3F12}" type="parTrans" cxnId="{8FE53361-3FD5-4409-9A37-E94DF3EA13C9}">
      <dgm:prSet/>
      <dgm:spPr/>
      <dgm:t>
        <a:bodyPr/>
        <a:lstStyle/>
        <a:p>
          <a:endParaRPr lang="en-US" sz="2000"/>
        </a:p>
      </dgm:t>
    </dgm:pt>
    <dgm:pt modelId="{04333E84-B735-4E2C-A98F-83BBEA5BBED4}" type="sibTrans" cxnId="{8FE53361-3FD5-4409-9A37-E94DF3EA13C9}">
      <dgm:prSet/>
      <dgm:spPr/>
      <dgm:t>
        <a:bodyPr/>
        <a:lstStyle/>
        <a:p>
          <a:endParaRPr lang="en-US" sz="2000"/>
        </a:p>
      </dgm:t>
    </dgm:pt>
    <dgm:pt modelId="{90698D50-6BB5-4B4B-8F41-BEE94E1796C1}">
      <dgm:prSet phldrT="[Text]" custT="1"/>
      <dgm:spPr/>
      <dgm:t>
        <a:bodyPr/>
        <a:lstStyle/>
        <a:p>
          <a:r>
            <a:rPr lang="vi-VN" sz="1800" dirty="0"/>
            <a:t>Thời gian thực hiện</a:t>
          </a:r>
          <a:endParaRPr lang="en-US" sz="1800" dirty="0"/>
        </a:p>
      </dgm:t>
    </dgm:pt>
    <dgm:pt modelId="{49E5EFEA-0FAC-4ECF-BEB9-101C73C41E50}" type="parTrans" cxnId="{ABE4B8D3-520D-4D65-9120-B22EA76372F3}">
      <dgm:prSet/>
      <dgm:spPr/>
      <dgm:t>
        <a:bodyPr/>
        <a:lstStyle/>
        <a:p>
          <a:endParaRPr lang="en-US" sz="2000"/>
        </a:p>
      </dgm:t>
    </dgm:pt>
    <dgm:pt modelId="{8D2981B6-FA07-4A70-95FC-5963AF594E28}" type="sibTrans" cxnId="{ABE4B8D3-520D-4D65-9120-B22EA76372F3}">
      <dgm:prSet/>
      <dgm:spPr/>
      <dgm:t>
        <a:bodyPr/>
        <a:lstStyle/>
        <a:p>
          <a:endParaRPr lang="en-US" sz="2000"/>
        </a:p>
      </dgm:t>
    </dgm:pt>
    <dgm:pt modelId="{D5EB927C-CCEE-42B6-86E1-F3F721DA7DF3}">
      <dgm:prSet custT="1"/>
      <dgm:spPr/>
      <dgm:t>
        <a:bodyPr/>
        <a:lstStyle/>
        <a:p>
          <a:pPr algn="just"/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thiện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Trailer</a:t>
          </a:r>
        </a:p>
      </dgm:t>
    </dgm:pt>
    <dgm:pt modelId="{A631E476-D078-4CEB-BC82-8C9EBD8408CE}" type="parTrans" cxnId="{26A291C6-75D5-4B52-87A6-A94E1759CFAA}">
      <dgm:prSet/>
      <dgm:spPr/>
      <dgm:t>
        <a:bodyPr/>
        <a:lstStyle/>
        <a:p>
          <a:endParaRPr lang="en-US" sz="2000"/>
        </a:p>
      </dgm:t>
    </dgm:pt>
    <dgm:pt modelId="{5E446511-E694-4992-A50B-3A41ECECBECC}" type="sibTrans" cxnId="{26A291C6-75D5-4B52-87A6-A94E1759CFAA}">
      <dgm:prSet/>
      <dgm:spPr/>
      <dgm:t>
        <a:bodyPr/>
        <a:lstStyle/>
        <a:p>
          <a:endParaRPr lang="en-US" sz="2000"/>
        </a:p>
      </dgm:t>
    </dgm:pt>
    <dgm:pt modelId="{EB06104B-C629-4665-8EE4-5409CAF8E6E0}">
      <dgm:prSet phldrT="[Text]" custT="1"/>
      <dgm:spPr/>
      <dgm:t>
        <a:bodyPr/>
        <a:lstStyle/>
        <a:p>
          <a:pPr algn="just"/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2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cảnh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video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6A811F7-CAD1-4A57-93A1-777A1BC1D8AA}" type="parTrans" cxnId="{569F9E2D-6FBC-4C19-B08B-655154A10491}">
      <dgm:prSet/>
      <dgm:spPr/>
      <dgm:t>
        <a:bodyPr/>
        <a:lstStyle/>
        <a:p>
          <a:endParaRPr lang="en-US" sz="2000"/>
        </a:p>
      </dgm:t>
    </dgm:pt>
    <dgm:pt modelId="{20D4ED87-B3EC-49C9-ADE7-4E5A7E7B3257}" type="sibTrans" cxnId="{569F9E2D-6FBC-4C19-B08B-655154A10491}">
      <dgm:prSet/>
      <dgm:spPr/>
      <dgm:t>
        <a:bodyPr/>
        <a:lstStyle/>
        <a:p>
          <a:endParaRPr lang="en-US" sz="2000"/>
        </a:p>
      </dgm:t>
    </dgm:pt>
    <dgm:pt modelId="{69DD9304-BF78-4501-9B64-BB83E2D831D8}">
      <dgm:prSet custT="1"/>
      <dgm:spPr/>
      <dgm:t>
        <a:bodyPr/>
        <a:lstStyle/>
        <a:p>
          <a:pPr algn="just"/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Quay video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video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8231073-2086-43A5-A64B-3967F04411A8}" type="parTrans" cxnId="{8B27934E-E316-43AA-92F8-A0611894522F}">
      <dgm:prSet/>
      <dgm:spPr/>
      <dgm:t>
        <a:bodyPr/>
        <a:lstStyle/>
        <a:p>
          <a:endParaRPr lang="en-US"/>
        </a:p>
      </dgm:t>
    </dgm:pt>
    <dgm:pt modelId="{40CCFED9-41EC-494C-846A-FD513FEB8F86}" type="sibTrans" cxnId="{8B27934E-E316-43AA-92F8-A0611894522F}">
      <dgm:prSet/>
      <dgm:spPr/>
      <dgm:t>
        <a:bodyPr/>
        <a:lstStyle/>
        <a:p>
          <a:endParaRPr lang="en-US"/>
        </a:p>
      </dgm:t>
    </dgm:pt>
    <dgm:pt modelId="{2A3C5443-B9B4-4F93-9A0C-595144EDC2E1}">
      <dgm:prSet custT="1"/>
      <dgm:spPr/>
      <dgm:t>
        <a:bodyPr/>
        <a:lstStyle/>
        <a:p>
          <a:pPr algn="just"/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mail group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nhóm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6BCC36C-F606-4289-BFB5-2E7B8026BE8A}" type="parTrans" cxnId="{B6D35097-38C8-402D-882B-66CD67157F93}">
      <dgm:prSet/>
      <dgm:spPr/>
      <dgm:t>
        <a:bodyPr/>
        <a:lstStyle/>
        <a:p>
          <a:endParaRPr lang="en-US"/>
        </a:p>
      </dgm:t>
    </dgm:pt>
    <dgm:pt modelId="{BFF4C97A-B6CD-45E1-934E-2CB13EB2533B}" type="sibTrans" cxnId="{B6D35097-38C8-402D-882B-66CD67157F93}">
      <dgm:prSet/>
      <dgm:spPr/>
      <dgm:t>
        <a:bodyPr/>
        <a:lstStyle/>
        <a:p>
          <a:endParaRPr lang="en-US"/>
        </a:p>
      </dgm:t>
    </dgm:pt>
    <dgm:pt modelId="{BCD20C27-E6D3-4A72-8B25-5B5D5194A338}">
      <dgm:prSet phldrT="[Text]" custT="1"/>
      <dgm:spPr/>
      <dgm:t>
        <a:bodyPr/>
        <a:lstStyle/>
        <a:p>
          <a:pPr algn="l"/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Group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gm:t>
    </dgm:pt>
    <dgm:pt modelId="{948D879E-3C6B-41E7-B397-B71D40AF4693}" type="parTrans" cxnId="{94867CEB-6863-48DF-9E9F-E3CFF113CEE2}">
      <dgm:prSet/>
      <dgm:spPr/>
      <dgm:t>
        <a:bodyPr/>
        <a:lstStyle/>
        <a:p>
          <a:endParaRPr lang="en-US"/>
        </a:p>
      </dgm:t>
    </dgm:pt>
    <dgm:pt modelId="{4870C214-8789-4E1F-A797-1176E91EC580}" type="sibTrans" cxnId="{94867CEB-6863-48DF-9E9F-E3CFF113CEE2}">
      <dgm:prSet/>
      <dgm:spPr/>
      <dgm:t>
        <a:bodyPr/>
        <a:lstStyle/>
        <a:p>
          <a:endParaRPr lang="en-US"/>
        </a:p>
      </dgm:t>
    </dgm:pt>
    <dgm:pt modelId="{9A89696A-8325-4A65-B3A6-7788E8DECC0C}">
      <dgm:prSet phldrT="[Text]" custT="1"/>
      <dgm:spPr/>
      <dgm:t>
        <a:bodyPr/>
        <a:lstStyle/>
        <a:p>
          <a:pPr algn="just"/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Group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đáp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ứng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tốt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nhu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cầu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làm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việc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của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nhóm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B8D603D-4415-4773-B988-DEB4A8CBCBED}" type="parTrans" cxnId="{6DF5443D-64FC-4739-AB58-FAEA9E88EFC5}">
      <dgm:prSet/>
      <dgm:spPr/>
      <dgm:t>
        <a:bodyPr/>
        <a:lstStyle/>
        <a:p>
          <a:endParaRPr lang="en-US"/>
        </a:p>
      </dgm:t>
    </dgm:pt>
    <dgm:pt modelId="{545CD01A-A73B-409E-A649-369D5A081A9D}" type="sibTrans" cxnId="{6DF5443D-64FC-4739-AB58-FAEA9E88EFC5}">
      <dgm:prSet/>
      <dgm:spPr/>
      <dgm:t>
        <a:bodyPr/>
        <a:lstStyle/>
        <a:p>
          <a:endParaRPr lang="en-US"/>
        </a:p>
      </dgm:t>
    </dgm:pt>
    <dgm:pt modelId="{FF65D19A-5850-40A5-BDAF-2BDC5E51ED65}" type="pres">
      <dgm:prSet presAssocID="{6DADA599-0845-4CC0-8452-6115416FF09F}" presName="Name0" presStyleCnt="0">
        <dgm:presLayoutVars>
          <dgm:dir/>
          <dgm:animLvl val="lvl"/>
          <dgm:resizeHandles val="exact"/>
        </dgm:presLayoutVars>
      </dgm:prSet>
      <dgm:spPr/>
    </dgm:pt>
    <dgm:pt modelId="{D35F6A09-65E0-4FB0-8330-700B2F9D6899}" type="pres">
      <dgm:prSet presAssocID="{6F2C5579-2D6D-453F-88D4-4B6AA5C06009}" presName="composite" presStyleCnt="0"/>
      <dgm:spPr/>
    </dgm:pt>
    <dgm:pt modelId="{A6B574EB-F512-4B10-8F3A-900BDDA19AD5}" type="pres">
      <dgm:prSet presAssocID="{6F2C5579-2D6D-453F-88D4-4B6AA5C06009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AF6A3671-EA27-46CE-BF2E-AFBE7A6685BD}" type="pres">
      <dgm:prSet presAssocID="{6F2C5579-2D6D-453F-88D4-4B6AA5C06009}" presName="desTx" presStyleLbl="alignAccFollowNode1" presStyleIdx="0" presStyleCnt="4">
        <dgm:presLayoutVars>
          <dgm:bulletEnabled val="1"/>
        </dgm:presLayoutVars>
      </dgm:prSet>
      <dgm:spPr/>
    </dgm:pt>
    <dgm:pt modelId="{8BA6D2D1-DD8A-41A0-8F0C-6738EBE51A27}" type="pres">
      <dgm:prSet presAssocID="{A04B2B3A-B1AC-4A5B-87DC-14588470EC02}" presName="space" presStyleCnt="0"/>
      <dgm:spPr/>
    </dgm:pt>
    <dgm:pt modelId="{C1D3B5E4-66E3-4377-87D7-0B9576A3C05A}" type="pres">
      <dgm:prSet presAssocID="{90698D50-6BB5-4B4B-8F41-BEE94E1796C1}" presName="composite" presStyleCnt="0"/>
      <dgm:spPr/>
    </dgm:pt>
    <dgm:pt modelId="{76962CE8-414D-48E9-91E7-E74DAC0920BF}" type="pres">
      <dgm:prSet presAssocID="{90698D50-6BB5-4B4B-8F41-BEE94E1796C1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B85915A3-F9A8-4F51-B250-6D82C91E5427}" type="pres">
      <dgm:prSet presAssocID="{90698D50-6BB5-4B4B-8F41-BEE94E1796C1}" presName="desTx" presStyleLbl="alignAccFollowNode1" presStyleIdx="1" presStyleCnt="4">
        <dgm:presLayoutVars>
          <dgm:bulletEnabled val="1"/>
        </dgm:presLayoutVars>
      </dgm:prSet>
      <dgm:spPr/>
    </dgm:pt>
    <dgm:pt modelId="{E645BB51-F339-4BDA-915F-D913146C6B54}" type="pres">
      <dgm:prSet presAssocID="{8D2981B6-FA07-4A70-95FC-5963AF594E28}" presName="space" presStyleCnt="0"/>
      <dgm:spPr/>
    </dgm:pt>
    <dgm:pt modelId="{70EC97AB-B4B9-4ECC-91C6-5EFD05CBF454}" type="pres">
      <dgm:prSet presAssocID="{9B10AF9D-3DAA-4EA7-8F70-A7BA609F8813}" presName="composite" presStyleCnt="0"/>
      <dgm:spPr/>
    </dgm:pt>
    <dgm:pt modelId="{399F27E4-5E26-440D-97E2-265F9422C011}" type="pres">
      <dgm:prSet presAssocID="{9B10AF9D-3DAA-4EA7-8F70-A7BA609F8813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72509925-851E-4163-97FE-C4EA270130F7}" type="pres">
      <dgm:prSet presAssocID="{9B10AF9D-3DAA-4EA7-8F70-A7BA609F8813}" presName="desTx" presStyleLbl="alignAccFollowNode1" presStyleIdx="2" presStyleCnt="4">
        <dgm:presLayoutVars>
          <dgm:bulletEnabled val="1"/>
        </dgm:presLayoutVars>
      </dgm:prSet>
      <dgm:spPr/>
    </dgm:pt>
    <dgm:pt modelId="{6D5B28E6-8C86-43FD-A374-49FD585C873B}" type="pres">
      <dgm:prSet presAssocID="{88BC8B2E-D0DA-4279-9E37-EB403B04F1E4}" presName="space" presStyleCnt="0"/>
      <dgm:spPr/>
    </dgm:pt>
    <dgm:pt modelId="{4D58FEED-33BF-455A-AC5B-DC8DF53A6A8A}" type="pres">
      <dgm:prSet presAssocID="{0C223B20-8247-4FED-8287-B1EC3F0817DE}" presName="composite" presStyleCnt="0"/>
      <dgm:spPr/>
    </dgm:pt>
    <dgm:pt modelId="{7E49002F-89B7-44BC-9A08-90DECDD5E9E4}" type="pres">
      <dgm:prSet presAssocID="{0C223B20-8247-4FED-8287-B1EC3F0817D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FD51918-F882-4316-8EE4-B058F9D901A9}" type="pres">
      <dgm:prSet presAssocID="{0C223B20-8247-4FED-8287-B1EC3F0817D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A7ADA90C-DBB4-4FB4-8CC4-77C3E433D559}" srcId="{6DADA599-0845-4CC0-8452-6115416FF09F}" destId="{9B10AF9D-3DAA-4EA7-8F70-A7BA609F8813}" srcOrd="2" destOrd="0" parTransId="{D693E2C4-419F-4707-8EF1-9C220D601B65}" sibTransId="{88BC8B2E-D0DA-4279-9E37-EB403B04F1E4}"/>
    <dgm:cxn modelId="{E03F650E-DDBE-47A4-8AE3-510E83E0333C}" type="presOf" srcId="{6F2C5579-2D6D-453F-88D4-4B6AA5C06009}" destId="{A6B574EB-F512-4B10-8F3A-900BDDA19AD5}" srcOrd="0" destOrd="0" presId="urn:microsoft.com/office/officeart/2005/8/layout/hList1"/>
    <dgm:cxn modelId="{05DA8310-984D-459C-881F-9C1047FAE424}" srcId="{6DADA599-0845-4CC0-8452-6115416FF09F}" destId="{6F2C5579-2D6D-453F-88D4-4B6AA5C06009}" srcOrd="0" destOrd="0" parTransId="{A8137D03-E737-4048-8A21-E08AA3B1181D}" sibTransId="{A04B2B3A-B1AC-4A5B-87DC-14588470EC02}"/>
    <dgm:cxn modelId="{D75E7011-A5A5-434E-A7FD-35989BDEDC0A}" type="presOf" srcId="{90698D50-6BB5-4B4B-8F41-BEE94E1796C1}" destId="{76962CE8-414D-48E9-91E7-E74DAC0920BF}" srcOrd="0" destOrd="0" presId="urn:microsoft.com/office/officeart/2005/8/layout/hList1"/>
    <dgm:cxn modelId="{880B481B-291B-4F7E-A5B1-60C38E912F91}" type="presOf" srcId="{BCD20C27-E6D3-4A72-8B25-5B5D5194A338}" destId="{72509925-851E-4163-97FE-C4EA270130F7}" srcOrd="0" destOrd="2" presId="urn:microsoft.com/office/officeart/2005/8/layout/hList1"/>
    <dgm:cxn modelId="{4AB98A1E-DDF6-4BBC-8F58-B413E19C0D36}" srcId="{90698D50-6BB5-4B4B-8F41-BEE94E1796C1}" destId="{6653368A-02D7-4E0E-B17D-524A54A94E88}" srcOrd="0" destOrd="0" parTransId="{9A205B5F-EACA-4054-A1A9-65B37BAA2947}" sibTransId="{A4BB3159-8A89-4F60-80B8-41F81C6EE88F}"/>
    <dgm:cxn modelId="{569F9E2D-6FBC-4C19-B08B-655154A10491}" srcId="{9B10AF9D-3DAA-4EA7-8F70-A7BA609F8813}" destId="{EB06104B-C629-4665-8EE4-5409CAF8E6E0}" srcOrd="1" destOrd="0" parTransId="{96A811F7-CAD1-4A57-93A1-777A1BC1D8AA}" sibTransId="{20D4ED87-B3EC-49C9-ADE7-4E5A7E7B3257}"/>
    <dgm:cxn modelId="{AAAF9037-E44F-49B0-BCF8-7F5BE2D6259B}" type="presOf" srcId="{7404741B-E9B9-49AC-90CD-8D9B10BD771D}" destId="{0FD51918-F882-4316-8EE4-B058F9D901A9}" srcOrd="0" destOrd="0" presId="urn:microsoft.com/office/officeart/2005/8/layout/hList1"/>
    <dgm:cxn modelId="{1BD2093A-92F3-4E5E-91AD-1091B3754A1D}" type="presOf" srcId="{69DD9304-BF78-4501-9B64-BB83E2D831D8}" destId="{AF6A3671-EA27-46CE-BF2E-AFBE7A6685BD}" srcOrd="0" destOrd="1" presId="urn:microsoft.com/office/officeart/2005/8/layout/hList1"/>
    <dgm:cxn modelId="{6DF5443D-64FC-4739-AB58-FAEA9E88EFC5}" srcId="{0C223B20-8247-4FED-8287-B1EC3F0817DE}" destId="{9A89696A-8325-4A65-B3A6-7788E8DECC0C}" srcOrd="2" destOrd="0" parTransId="{1B8D603D-4415-4773-B988-DEB4A8CBCBED}" sibTransId="{545CD01A-A73B-409E-A649-369D5A081A9D}"/>
    <dgm:cxn modelId="{8FE53361-3FD5-4409-9A37-E94DF3EA13C9}" srcId="{0C223B20-8247-4FED-8287-B1EC3F0817DE}" destId="{06284F7D-C225-4C15-8C1F-4E2606027A5B}" srcOrd="1" destOrd="0" parTransId="{68E74351-B4F7-4322-B1A9-B4D02BEA3F12}" sibTransId="{04333E84-B735-4E2C-A98F-83BBEA5BBED4}"/>
    <dgm:cxn modelId="{006EFA4B-DF3B-4E67-B9C1-33D4A3F4CE28}" type="presOf" srcId="{6653368A-02D7-4E0E-B17D-524A54A94E88}" destId="{B85915A3-F9A8-4F51-B250-6D82C91E5427}" srcOrd="0" destOrd="0" presId="urn:microsoft.com/office/officeart/2005/8/layout/hList1"/>
    <dgm:cxn modelId="{8B27934E-E316-43AA-92F8-A0611894522F}" srcId="{6F2C5579-2D6D-453F-88D4-4B6AA5C06009}" destId="{69DD9304-BF78-4501-9B64-BB83E2D831D8}" srcOrd="1" destOrd="0" parTransId="{F8231073-2086-43A5-A64B-3967F04411A8}" sibTransId="{40CCFED9-41EC-494C-846A-FD513FEB8F86}"/>
    <dgm:cxn modelId="{E497A24F-FDD5-4EB5-83D3-DB4B5B9DA090}" type="presOf" srcId="{0C223B20-8247-4FED-8287-B1EC3F0817DE}" destId="{7E49002F-89B7-44BC-9A08-90DECDD5E9E4}" srcOrd="0" destOrd="0" presId="urn:microsoft.com/office/officeart/2005/8/layout/hList1"/>
    <dgm:cxn modelId="{B6A9F051-2F89-4842-B9D8-3334952EBDA4}" type="presOf" srcId="{D5EB927C-CCEE-42B6-86E1-F3F721DA7DF3}" destId="{AF6A3671-EA27-46CE-BF2E-AFBE7A6685BD}" srcOrd="0" destOrd="0" presId="urn:microsoft.com/office/officeart/2005/8/layout/hList1"/>
    <dgm:cxn modelId="{B492E185-2687-4BD2-BF4A-A8A174726178}" type="presOf" srcId="{2A3C5443-B9B4-4F93-9A0C-595144EDC2E1}" destId="{AF6A3671-EA27-46CE-BF2E-AFBE7A6685BD}" srcOrd="0" destOrd="2" presId="urn:microsoft.com/office/officeart/2005/8/layout/hList1"/>
    <dgm:cxn modelId="{47FE538A-C231-4733-84D0-2082E6B0A3AE}" srcId="{0C223B20-8247-4FED-8287-B1EC3F0817DE}" destId="{7404741B-E9B9-49AC-90CD-8D9B10BD771D}" srcOrd="0" destOrd="0" parTransId="{2EB7DDBC-7FA5-4A4A-AC0C-65C0BDC8334D}" sibTransId="{F4644409-BC45-4005-8621-937B4BE01234}"/>
    <dgm:cxn modelId="{CACE7692-AC7F-44BD-8BA3-D2BFFCF8B91C}" srcId="{9B10AF9D-3DAA-4EA7-8F70-A7BA609F8813}" destId="{85B9D5DC-21CF-4C01-91AC-54646D388B39}" srcOrd="0" destOrd="0" parTransId="{6ED502F7-561C-4ED2-BEEE-CC63619B55EE}" sibTransId="{B2FB4996-D41B-49E7-97AB-D8140EAE9EE7}"/>
    <dgm:cxn modelId="{B6D35097-38C8-402D-882B-66CD67157F93}" srcId="{6F2C5579-2D6D-453F-88D4-4B6AA5C06009}" destId="{2A3C5443-B9B4-4F93-9A0C-595144EDC2E1}" srcOrd="2" destOrd="0" parTransId="{B6BCC36C-F606-4289-BFB5-2E7B8026BE8A}" sibTransId="{BFF4C97A-B6CD-45E1-934E-2CB13EB2533B}"/>
    <dgm:cxn modelId="{596353AC-DB6A-4752-B9D1-80BCDA8CA4F2}" srcId="{6DADA599-0845-4CC0-8452-6115416FF09F}" destId="{0C223B20-8247-4FED-8287-B1EC3F0817DE}" srcOrd="3" destOrd="0" parTransId="{A84CD546-41D8-4CFF-BC41-9D560B1D3353}" sibTransId="{0E302AE5-CD3E-41EF-B061-30CF58BA96B7}"/>
    <dgm:cxn modelId="{1B9AD8BB-AAC7-4874-93C4-4706A4B4810A}" type="presOf" srcId="{EB06104B-C629-4665-8EE4-5409CAF8E6E0}" destId="{72509925-851E-4163-97FE-C4EA270130F7}" srcOrd="0" destOrd="1" presId="urn:microsoft.com/office/officeart/2005/8/layout/hList1"/>
    <dgm:cxn modelId="{BB8114BF-75B9-4F59-B001-C69FB99D3FAA}" type="presOf" srcId="{9A89696A-8325-4A65-B3A6-7788E8DECC0C}" destId="{0FD51918-F882-4316-8EE4-B058F9D901A9}" srcOrd="0" destOrd="2" presId="urn:microsoft.com/office/officeart/2005/8/layout/hList1"/>
    <dgm:cxn modelId="{6063EAC4-3AB1-4A4C-8CC1-C3E93AC9BD0B}" type="presOf" srcId="{6DADA599-0845-4CC0-8452-6115416FF09F}" destId="{FF65D19A-5850-40A5-BDAF-2BDC5E51ED65}" srcOrd="0" destOrd="0" presId="urn:microsoft.com/office/officeart/2005/8/layout/hList1"/>
    <dgm:cxn modelId="{26A291C6-75D5-4B52-87A6-A94E1759CFAA}" srcId="{6F2C5579-2D6D-453F-88D4-4B6AA5C06009}" destId="{D5EB927C-CCEE-42B6-86E1-F3F721DA7DF3}" srcOrd="0" destOrd="0" parTransId="{A631E476-D078-4CEB-BC82-8C9EBD8408CE}" sibTransId="{5E446511-E694-4992-A50B-3A41ECECBECC}"/>
    <dgm:cxn modelId="{ABE4B8D3-520D-4D65-9120-B22EA76372F3}" srcId="{6DADA599-0845-4CC0-8452-6115416FF09F}" destId="{90698D50-6BB5-4B4B-8F41-BEE94E1796C1}" srcOrd="1" destOrd="0" parTransId="{49E5EFEA-0FAC-4ECF-BEB9-101C73C41E50}" sibTransId="{8D2981B6-FA07-4A70-95FC-5963AF594E28}"/>
    <dgm:cxn modelId="{94867CEB-6863-48DF-9E9F-E3CFF113CEE2}" srcId="{9B10AF9D-3DAA-4EA7-8F70-A7BA609F8813}" destId="{BCD20C27-E6D3-4A72-8B25-5B5D5194A338}" srcOrd="2" destOrd="0" parTransId="{948D879E-3C6B-41E7-B397-B71D40AF4693}" sibTransId="{4870C214-8789-4E1F-A797-1176E91EC580}"/>
    <dgm:cxn modelId="{BB609CF0-DAA6-44BE-9522-A6FC05C97929}" type="presOf" srcId="{85B9D5DC-21CF-4C01-91AC-54646D388B39}" destId="{72509925-851E-4163-97FE-C4EA270130F7}" srcOrd="0" destOrd="0" presId="urn:microsoft.com/office/officeart/2005/8/layout/hList1"/>
    <dgm:cxn modelId="{87E023F7-5248-464A-A2A6-A3E38956F893}" type="presOf" srcId="{9B10AF9D-3DAA-4EA7-8F70-A7BA609F8813}" destId="{399F27E4-5E26-440D-97E2-265F9422C011}" srcOrd="0" destOrd="0" presId="urn:microsoft.com/office/officeart/2005/8/layout/hList1"/>
    <dgm:cxn modelId="{A494FBFB-97FF-40F0-A52E-388ED8B10EAF}" type="presOf" srcId="{06284F7D-C225-4C15-8C1F-4E2606027A5B}" destId="{0FD51918-F882-4316-8EE4-B058F9D901A9}" srcOrd="0" destOrd="1" presId="urn:microsoft.com/office/officeart/2005/8/layout/hList1"/>
    <dgm:cxn modelId="{FE80B303-7B64-4E38-BDDF-53905D8013A5}" type="presParOf" srcId="{FF65D19A-5850-40A5-BDAF-2BDC5E51ED65}" destId="{D35F6A09-65E0-4FB0-8330-700B2F9D6899}" srcOrd="0" destOrd="0" presId="urn:microsoft.com/office/officeart/2005/8/layout/hList1"/>
    <dgm:cxn modelId="{4C882A44-90B7-4417-B477-F48CB9558672}" type="presParOf" srcId="{D35F6A09-65E0-4FB0-8330-700B2F9D6899}" destId="{A6B574EB-F512-4B10-8F3A-900BDDA19AD5}" srcOrd="0" destOrd="0" presId="urn:microsoft.com/office/officeart/2005/8/layout/hList1"/>
    <dgm:cxn modelId="{A9867132-357C-4980-A718-817BFD1BBB92}" type="presParOf" srcId="{D35F6A09-65E0-4FB0-8330-700B2F9D6899}" destId="{AF6A3671-EA27-46CE-BF2E-AFBE7A6685BD}" srcOrd="1" destOrd="0" presId="urn:microsoft.com/office/officeart/2005/8/layout/hList1"/>
    <dgm:cxn modelId="{9945C314-E959-4C43-BC17-123D5831D41E}" type="presParOf" srcId="{FF65D19A-5850-40A5-BDAF-2BDC5E51ED65}" destId="{8BA6D2D1-DD8A-41A0-8F0C-6738EBE51A27}" srcOrd="1" destOrd="0" presId="urn:microsoft.com/office/officeart/2005/8/layout/hList1"/>
    <dgm:cxn modelId="{08D19F4B-57D5-40B4-826B-227142E02ED7}" type="presParOf" srcId="{FF65D19A-5850-40A5-BDAF-2BDC5E51ED65}" destId="{C1D3B5E4-66E3-4377-87D7-0B9576A3C05A}" srcOrd="2" destOrd="0" presId="urn:microsoft.com/office/officeart/2005/8/layout/hList1"/>
    <dgm:cxn modelId="{8FCD678C-4485-444D-9C33-20A94579EEC0}" type="presParOf" srcId="{C1D3B5E4-66E3-4377-87D7-0B9576A3C05A}" destId="{76962CE8-414D-48E9-91E7-E74DAC0920BF}" srcOrd="0" destOrd="0" presId="urn:microsoft.com/office/officeart/2005/8/layout/hList1"/>
    <dgm:cxn modelId="{9EE1C578-9F40-48EF-B9AE-30399B4FFD5E}" type="presParOf" srcId="{C1D3B5E4-66E3-4377-87D7-0B9576A3C05A}" destId="{B85915A3-F9A8-4F51-B250-6D82C91E5427}" srcOrd="1" destOrd="0" presId="urn:microsoft.com/office/officeart/2005/8/layout/hList1"/>
    <dgm:cxn modelId="{503D6386-CEDC-43BC-B270-372A378E5945}" type="presParOf" srcId="{FF65D19A-5850-40A5-BDAF-2BDC5E51ED65}" destId="{E645BB51-F339-4BDA-915F-D913146C6B54}" srcOrd="3" destOrd="0" presId="urn:microsoft.com/office/officeart/2005/8/layout/hList1"/>
    <dgm:cxn modelId="{5EE1A35A-06A2-49EA-8712-BB7E2C7D4B11}" type="presParOf" srcId="{FF65D19A-5850-40A5-BDAF-2BDC5E51ED65}" destId="{70EC97AB-B4B9-4ECC-91C6-5EFD05CBF454}" srcOrd="4" destOrd="0" presId="urn:microsoft.com/office/officeart/2005/8/layout/hList1"/>
    <dgm:cxn modelId="{79455C50-84CC-4802-9E54-6A9F5388E5BD}" type="presParOf" srcId="{70EC97AB-B4B9-4ECC-91C6-5EFD05CBF454}" destId="{399F27E4-5E26-440D-97E2-265F9422C011}" srcOrd="0" destOrd="0" presId="urn:microsoft.com/office/officeart/2005/8/layout/hList1"/>
    <dgm:cxn modelId="{5C940CBB-9870-43D2-AB24-63C45F0784FE}" type="presParOf" srcId="{70EC97AB-B4B9-4ECC-91C6-5EFD05CBF454}" destId="{72509925-851E-4163-97FE-C4EA270130F7}" srcOrd="1" destOrd="0" presId="urn:microsoft.com/office/officeart/2005/8/layout/hList1"/>
    <dgm:cxn modelId="{8D6D8D95-95EE-42FA-9299-D2318B7AA5DC}" type="presParOf" srcId="{FF65D19A-5850-40A5-BDAF-2BDC5E51ED65}" destId="{6D5B28E6-8C86-43FD-A374-49FD585C873B}" srcOrd="5" destOrd="0" presId="urn:microsoft.com/office/officeart/2005/8/layout/hList1"/>
    <dgm:cxn modelId="{CD07725D-9CB0-4AEE-8536-4102066F685C}" type="presParOf" srcId="{FF65D19A-5850-40A5-BDAF-2BDC5E51ED65}" destId="{4D58FEED-33BF-455A-AC5B-DC8DF53A6A8A}" srcOrd="6" destOrd="0" presId="urn:microsoft.com/office/officeart/2005/8/layout/hList1"/>
    <dgm:cxn modelId="{AEB5E368-8539-4AA6-81E9-F98EE872F24B}" type="presParOf" srcId="{4D58FEED-33BF-455A-AC5B-DC8DF53A6A8A}" destId="{7E49002F-89B7-44BC-9A08-90DECDD5E9E4}" srcOrd="0" destOrd="0" presId="urn:microsoft.com/office/officeart/2005/8/layout/hList1"/>
    <dgm:cxn modelId="{2F011433-939C-4A69-A819-16617490EF76}" type="presParOf" srcId="{4D58FEED-33BF-455A-AC5B-DC8DF53A6A8A}" destId="{0FD51918-F882-4316-8EE4-B058F9D901A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DADA599-0845-4CC0-8452-6115416FF09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2C5579-2D6D-453F-88D4-4B6AA5C06009}">
      <dgm:prSet phldrT="[Text]" custT="1"/>
      <dgm:spPr/>
      <dgm:t>
        <a:bodyPr/>
        <a:lstStyle/>
        <a:p>
          <a:r>
            <a:rPr lang="vi-VN" sz="1800" dirty="0"/>
            <a:t>Nội dung công việc</a:t>
          </a:r>
          <a:endParaRPr lang="en-US" sz="1800" dirty="0"/>
        </a:p>
      </dgm:t>
    </dgm:pt>
    <dgm:pt modelId="{A8137D03-E737-4048-8A21-E08AA3B1181D}" type="parTrans" cxnId="{05DA8310-984D-459C-881F-9C1047FAE424}">
      <dgm:prSet/>
      <dgm:spPr/>
      <dgm:t>
        <a:bodyPr/>
        <a:lstStyle/>
        <a:p>
          <a:endParaRPr lang="en-US" sz="2000"/>
        </a:p>
      </dgm:t>
    </dgm:pt>
    <dgm:pt modelId="{A04B2B3A-B1AC-4A5B-87DC-14588470EC02}" type="sibTrans" cxnId="{05DA8310-984D-459C-881F-9C1047FAE424}">
      <dgm:prSet/>
      <dgm:spPr/>
      <dgm:t>
        <a:bodyPr/>
        <a:lstStyle/>
        <a:p>
          <a:endParaRPr lang="en-US" sz="2000"/>
        </a:p>
      </dgm:t>
    </dgm:pt>
    <dgm:pt modelId="{6653368A-02D7-4E0E-B17D-524A54A94E88}">
      <dgm:prSet phldrT="[Text]" custT="1"/>
      <dgm:spPr/>
      <dgm:t>
        <a:bodyPr/>
        <a:lstStyle/>
        <a:p>
          <a:r>
            <a:rPr lang="vi-VN" sz="1800" dirty="0"/>
            <a:t>Từ ngày 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29</a:t>
          </a:r>
          <a:r>
            <a:rPr lang="vi-VN" sz="1800" dirty="0"/>
            <a:t>/10 đến ngày </a:t>
          </a:r>
          <a:r>
            <a:rPr lang="en-US" sz="1800" dirty="0"/>
            <a:t>4</a:t>
          </a:r>
          <a:r>
            <a:rPr lang="vi-VN" sz="1800" dirty="0"/>
            <a:t>/1</a:t>
          </a:r>
          <a:r>
            <a:rPr lang="en-US" sz="1800" dirty="0"/>
            <a:t>1</a:t>
          </a:r>
        </a:p>
      </dgm:t>
    </dgm:pt>
    <dgm:pt modelId="{9A205B5F-EACA-4054-A1A9-65B37BAA2947}" type="parTrans" cxnId="{4AB98A1E-DDF6-4BBC-8F58-B413E19C0D36}">
      <dgm:prSet/>
      <dgm:spPr/>
      <dgm:t>
        <a:bodyPr/>
        <a:lstStyle/>
        <a:p>
          <a:endParaRPr lang="en-US" sz="2000"/>
        </a:p>
      </dgm:t>
    </dgm:pt>
    <dgm:pt modelId="{A4BB3159-8A89-4F60-80B8-41F81C6EE88F}" type="sibTrans" cxnId="{4AB98A1E-DDF6-4BBC-8F58-B413E19C0D36}">
      <dgm:prSet/>
      <dgm:spPr/>
      <dgm:t>
        <a:bodyPr/>
        <a:lstStyle/>
        <a:p>
          <a:endParaRPr lang="en-US" sz="2000"/>
        </a:p>
      </dgm:t>
    </dgm:pt>
    <dgm:pt modelId="{9B10AF9D-3DAA-4EA7-8F70-A7BA609F8813}">
      <dgm:prSet phldrT="[Text]" custT="1"/>
      <dgm:spPr/>
      <dgm:t>
        <a:bodyPr/>
        <a:lstStyle/>
        <a:p>
          <a:r>
            <a:rPr lang="vi-VN" sz="1800" dirty="0"/>
            <a:t>Kết quả thực hiện </a:t>
          </a:r>
          <a:endParaRPr lang="en-US" sz="1800" dirty="0"/>
        </a:p>
      </dgm:t>
    </dgm:pt>
    <dgm:pt modelId="{D693E2C4-419F-4707-8EF1-9C220D601B65}" type="parTrans" cxnId="{A7ADA90C-DBB4-4FB4-8CC4-77C3E433D559}">
      <dgm:prSet/>
      <dgm:spPr/>
      <dgm:t>
        <a:bodyPr/>
        <a:lstStyle/>
        <a:p>
          <a:endParaRPr lang="en-US" sz="2000"/>
        </a:p>
      </dgm:t>
    </dgm:pt>
    <dgm:pt modelId="{88BC8B2E-D0DA-4279-9E37-EB403B04F1E4}" type="sibTrans" cxnId="{A7ADA90C-DBB4-4FB4-8CC4-77C3E433D559}">
      <dgm:prSet/>
      <dgm:spPr/>
      <dgm:t>
        <a:bodyPr/>
        <a:lstStyle/>
        <a:p>
          <a:endParaRPr lang="en-US" sz="2000"/>
        </a:p>
      </dgm:t>
    </dgm:pt>
    <dgm:pt modelId="{85B9D5DC-21CF-4C01-91AC-54646D388B39}">
      <dgm:prSet phldrT="[Text]" custT="1"/>
      <dgm:spPr/>
      <dgm:t>
        <a:bodyPr/>
        <a:lstStyle/>
        <a:p>
          <a:pPr algn="just"/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5/6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cảnh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trong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kịch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bản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ED502F7-561C-4ED2-BEEE-CC63619B55EE}" type="parTrans" cxnId="{CACE7692-AC7F-44BD-8BA3-D2BFFCF8B91C}">
      <dgm:prSet/>
      <dgm:spPr/>
      <dgm:t>
        <a:bodyPr/>
        <a:lstStyle/>
        <a:p>
          <a:endParaRPr lang="en-US" sz="2000"/>
        </a:p>
      </dgm:t>
    </dgm:pt>
    <dgm:pt modelId="{B2FB4996-D41B-49E7-97AB-D8140EAE9EE7}" type="sibTrans" cxnId="{CACE7692-AC7F-44BD-8BA3-D2BFFCF8B91C}">
      <dgm:prSet/>
      <dgm:spPr/>
      <dgm:t>
        <a:bodyPr/>
        <a:lstStyle/>
        <a:p>
          <a:endParaRPr lang="en-US" sz="2000"/>
        </a:p>
      </dgm:t>
    </dgm:pt>
    <dgm:pt modelId="{0C223B20-8247-4FED-8287-B1EC3F0817DE}">
      <dgm:prSet phldrT="[Text]" custT="1"/>
      <dgm:spPr/>
      <dgm:t>
        <a:bodyPr/>
        <a:lstStyle/>
        <a:p>
          <a:r>
            <a:rPr lang="vi-VN" sz="1800" dirty="0"/>
            <a:t>Tự đánh giá</a:t>
          </a:r>
          <a:endParaRPr lang="en-US" sz="1800" dirty="0"/>
        </a:p>
      </dgm:t>
    </dgm:pt>
    <dgm:pt modelId="{A84CD546-41D8-4CFF-BC41-9D560B1D3353}" type="parTrans" cxnId="{596353AC-DB6A-4752-B9D1-80BCDA8CA4F2}">
      <dgm:prSet/>
      <dgm:spPr/>
      <dgm:t>
        <a:bodyPr/>
        <a:lstStyle/>
        <a:p>
          <a:endParaRPr lang="en-US" sz="2000"/>
        </a:p>
      </dgm:t>
    </dgm:pt>
    <dgm:pt modelId="{0E302AE5-CD3E-41EF-B061-30CF58BA96B7}" type="sibTrans" cxnId="{596353AC-DB6A-4752-B9D1-80BCDA8CA4F2}">
      <dgm:prSet/>
      <dgm:spPr/>
      <dgm:t>
        <a:bodyPr/>
        <a:lstStyle/>
        <a:p>
          <a:endParaRPr lang="en-US" sz="2000"/>
        </a:p>
      </dgm:t>
    </dgm:pt>
    <dgm:pt modelId="{7404741B-E9B9-49AC-90CD-8D9B10BD771D}">
      <dgm:prSet phldrT="[Text]" custT="1"/>
      <dgm:spPr/>
      <dgm:t>
        <a:bodyPr/>
        <a:lstStyle/>
        <a:p>
          <a:pPr algn="just"/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cảnh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cẩn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thận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tương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đối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tốt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B7DDBC-7FA5-4A4A-AC0C-65C0BDC8334D}" type="parTrans" cxnId="{47FE538A-C231-4733-84D0-2082E6B0A3AE}">
      <dgm:prSet/>
      <dgm:spPr/>
      <dgm:t>
        <a:bodyPr/>
        <a:lstStyle/>
        <a:p>
          <a:endParaRPr lang="en-US" sz="2000"/>
        </a:p>
      </dgm:t>
    </dgm:pt>
    <dgm:pt modelId="{F4644409-BC45-4005-8621-937B4BE01234}" type="sibTrans" cxnId="{47FE538A-C231-4733-84D0-2082E6B0A3AE}">
      <dgm:prSet/>
      <dgm:spPr/>
      <dgm:t>
        <a:bodyPr/>
        <a:lstStyle/>
        <a:p>
          <a:endParaRPr lang="en-US" sz="2000"/>
        </a:p>
      </dgm:t>
    </dgm:pt>
    <dgm:pt modelId="{90698D50-6BB5-4B4B-8F41-BEE94E1796C1}">
      <dgm:prSet phldrT="[Text]" custT="1"/>
      <dgm:spPr/>
      <dgm:t>
        <a:bodyPr/>
        <a:lstStyle/>
        <a:p>
          <a:r>
            <a:rPr lang="vi-VN" sz="1800" dirty="0"/>
            <a:t>Thời gian thực hiện</a:t>
          </a:r>
          <a:endParaRPr lang="en-US" sz="1800" dirty="0"/>
        </a:p>
      </dgm:t>
    </dgm:pt>
    <dgm:pt modelId="{49E5EFEA-0FAC-4ECF-BEB9-101C73C41E50}" type="parTrans" cxnId="{ABE4B8D3-520D-4D65-9120-B22EA76372F3}">
      <dgm:prSet/>
      <dgm:spPr/>
      <dgm:t>
        <a:bodyPr/>
        <a:lstStyle/>
        <a:p>
          <a:endParaRPr lang="en-US" sz="2000"/>
        </a:p>
      </dgm:t>
    </dgm:pt>
    <dgm:pt modelId="{8D2981B6-FA07-4A70-95FC-5963AF594E28}" type="sibTrans" cxnId="{ABE4B8D3-520D-4D65-9120-B22EA76372F3}">
      <dgm:prSet/>
      <dgm:spPr/>
      <dgm:t>
        <a:bodyPr/>
        <a:lstStyle/>
        <a:p>
          <a:endParaRPr lang="en-US" sz="2000"/>
        </a:p>
      </dgm:t>
    </dgm:pt>
    <dgm:pt modelId="{D5EB927C-CCEE-42B6-86E1-F3F721DA7DF3}">
      <dgm:prSet custT="1"/>
      <dgm:spPr/>
      <dgm:t>
        <a:bodyPr/>
        <a:lstStyle/>
        <a:p>
          <a:pPr algn="just"/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Quay video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video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631E476-D078-4CEB-BC82-8C9EBD8408CE}" type="parTrans" cxnId="{26A291C6-75D5-4B52-87A6-A94E1759CFAA}">
      <dgm:prSet/>
      <dgm:spPr/>
      <dgm:t>
        <a:bodyPr/>
        <a:lstStyle/>
        <a:p>
          <a:endParaRPr lang="en-US" sz="2000"/>
        </a:p>
      </dgm:t>
    </dgm:pt>
    <dgm:pt modelId="{5E446511-E694-4992-A50B-3A41ECECBECC}" type="sibTrans" cxnId="{26A291C6-75D5-4B52-87A6-A94E1759CFAA}">
      <dgm:prSet/>
      <dgm:spPr/>
      <dgm:t>
        <a:bodyPr/>
        <a:lstStyle/>
        <a:p>
          <a:endParaRPr lang="en-US" sz="2000"/>
        </a:p>
      </dgm:t>
    </dgm:pt>
    <dgm:pt modelId="{AEB6EB46-3430-4739-BF70-81A0110F835A}">
      <dgm:prSet custT="1"/>
      <dgm:spPr/>
      <dgm:t>
        <a:bodyPr/>
        <a:lstStyle/>
        <a:p>
          <a:pPr algn="just"/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Làm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làm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bảng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công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công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việc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gm:t>
    </dgm:pt>
    <dgm:pt modelId="{0316E3BF-3B1A-44A3-9C8D-B0FBEABD3AE1}" type="parTrans" cxnId="{9D593084-D35A-4867-B874-D4FD5BC19B16}">
      <dgm:prSet/>
      <dgm:spPr/>
      <dgm:t>
        <a:bodyPr/>
        <a:lstStyle/>
        <a:p>
          <a:endParaRPr lang="en-US"/>
        </a:p>
      </dgm:t>
    </dgm:pt>
    <dgm:pt modelId="{5B643B2C-D255-401E-ACEA-C5B769EE4171}" type="sibTrans" cxnId="{9D593084-D35A-4867-B874-D4FD5BC19B16}">
      <dgm:prSet/>
      <dgm:spPr/>
      <dgm:t>
        <a:bodyPr/>
        <a:lstStyle/>
        <a:p>
          <a:endParaRPr lang="en-US"/>
        </a:p>
      </dgm:t>
    </dgm:pt>
    <dgm:pt modelId="{F76A7656-9E83-4D8D-B928-06360B2E50EE}">
      <dgm:prSet phldrT="[Text]" custT="1"/>
      <dgm:spPr/>
      <dgm:t>
        <a:bodyPr/>
        <a:lstStyle/>
        <a:p>
          <a:pPr algn="just"/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làm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90%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0B6C9B-5A58-462E-80ED-7923FDA89F40}" type="parTrans" cxnId="{6D8F91DC-423D-4F14-90FA-C35F5D40B1D3}">
      <dgm:prSet/>
      <dgm:spPr/>
      <dgm:t>
        <a:bodyPr/>
        <a:lstStyle/>
        <a:p>
          <a:endParaRPr lang="en-US"/>
        </a:p>
      </dgm:t>
    </dgm:pt>
    <dgm:pt modelId="{2F16265A-E5A5-408A-9F8D-A229FB533D45}" type="sibTrans" cxnId="{6D8F91DC-423D-4F14-90FA-C35F5D40B1D3}">
      <dgm:prSet/>
      <dgm:spPr/>
      <dgm:t>
        <a:bodyPr/>
        <a:lstStyle/>
        <a:p>
          <a:endParaRPr lang="en-US"/>
        </a:p>
      </dgm:t>
    </dgm:pt>
    <dgm:pt modelId="{FF65D19A-5850-40A5-BDAF-2BDC5E51ED65}" type="pres">
      <dgm:prSet presAssocID="{6DADA599-0845-4CC0-8452-6115416FF09F}" presName="Name0" presStyleCnt="0">
        <dgm:presLayoutVars>
          <dgm:dir/>
          <dgm:animLvl val="lvl"/>
          <dgm:resizeHandles val="exact"/>
        </dgm:presLayoutVars>
      </dgm:prSet>
      <dgm:spPr/>
    </dgm:pt>
    <dgm:pt modelId="{D35F6A09-65E0-4FB0-8330-700B2F9D6899}" type="pres">
      <dgm:prSet presAssocID="{6F2C5579-2D6D-453F-88D4-4B6AA5C06009}" presName="composite" presStyleCnt="0"/>
      <dgm:spPr/>
    </dgm:pt>
    <dgm:pt modelId="{A6B574EB-F512-4B10-8F3A-900BDDA19AD5}" type="pres">
      <dgm:prSet presAssocID="{6F2C5579-2D6D-453F-88D4-4B6AA5C06009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AF6A3671-EA27-46CE-BF2E-AFBE7A6685BD}" type="pres">
      <dgm:prSet presAssocID="{6F2C5579-2D6D-453F-88D4-4B6AA5C06009}" presName="desTx" presStyleLbl="alignAccFollowNode1" presStyleIdx="0" presStyleCnt="4">
        <dgm:presLayoutVars>
          <dgm:bulletEnabled val="1"/>
        </dgm:presLayoutVars>
      </dgm:prSet>
      <dgm:spPr/>
    </dgm:pt>
    <dgm:pt modelId="{8BA6D2D1-DD8A-41A0-8F0C-6738EBE51A27}" type="pres">
      <dgm:prSet presAssocID="{A04B2B3A-B1AC-4A5B-87DC-14588470EC02}" presName="space" presStyleCnt="0"/>
      <dgm:spPr/>
    </dgm:pt>
    <dgm:pt modelId="{C1D3B5E4-66E3-4377-87D7-0B9576A3C05A}" type="pres">
      <dgm:prSet presAssocID="{90698D50-6BB5-4B4B-8F41-BEE94E1796C1}" presName="composite" presStyleCnt="0"/>
      <dgm:spPr/>
    </dgm:pt>
    <dgm:pt modelId="{76962CE8-414D-48E9-91E7-E74DAC0920BF}" type="pres">
      <dgm:prSet presAssocID="{90698D50-6BB5-4B4B-8F41-BEE94E1796C1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B85915A3-F9A8-4F51-B250-6D82C91E5427}" type="pres">
      <dgm:prSet presAssocID="{90698D50-6BB5-4B4B-8F41-BEE94E1796C1}" presName="desTx" presStyleLbl="alignAccFollowNode1" presStyleIdx="1" presStyleCnt="4">
        <dgm:presLayoutVars>
          <dgm:bulletEnabled val="1"/>
        </dgm:presLayoutVars>
      </dgm:prSet>
      <dgm:spPr/>
    </dgm:pt>
    <dgm:pt modelId="{E645BB51-F339-4BDA-915F-D913146C6B54}" type="pres">
      <dgm:prSet presAssocID="{8D2981B6-FA07-4A70-95FC-5963AF594E28}" presName="space" presStyleCnt="0"/>
      <dgm:spPr/>
    </dgm:pt>
    <dgm:pt modelId="{70EC97AB-B4B9-4ECC-91C6-5EFD05CBF454}" type="pres">
      <dgm:prSet presAssocID="{9B10AF9D-3DAA-4EA7-8F70-A7BA609F8813}" presName="composite" presStyleCnt="0"/>
      <dgm:spPr/>
    </dgm:pt>
    <dgm:pt modelId="{399F27E4-5E26-440D-97E2-265F9422C011}" type="pres">
      <dgm:prSet presAssocID="{9B10AF9D-3DAA-4EA7-8F70-A7BA609F8813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72509925-851E-4163-97FE-C4EA270130F7}" type="pres">
      <dgm:prSet presAssocID="{9B10AF9D-3DAA-4EA7-8F70-A7BA609F8813}" presName="desTx" presStyleLbl="alignAccFollowNode1" presStyleIdx="2" presStyleCnt="4">
        <dgm:presLayoutVars>
          <dgm:bulletEnabled val="1"/>
        </dgm:presLayoutVars>
      </dgm:prSet>
      <dgm:spPr/>
    </dgm:pt>
    <dgm:pt modelId="{6D5B28E6-8C86-43FD-A374-49FD585C873B}" type="pres">
      <dgm:prSet presAssocID="{88BC8B2E-D0DA-4279-9E37-EB403B04F1E4}" presName="space" presStyleCnt="0"/>
      <dgm:spPr/>
    </dgm:pt>
    <dgm:pt modelId="{4D58FEED-33BF-455A-AC5B-DC8DF53A6A8A}" type="pres">
      <dgm:prSet presAssocID="{0C223B20-8247-4FED-8287-B1EC3F0817DE}" presName="composite" presStyleCnt="0"/>
      <dgm:spPr/>
    </dgm:pt>
    <dgm:pt modelId="{7E49002F-89B7-44BC-9A08-90DECDD5E9E4}" type="pres">
      <dgm:prSet presAssocID="{0C223B20-8247-4FED-8287-B1EC3F0817D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FD51918-F882-4316-8EE4-B058F9D901A9}" type="pres">
      <dgm:prSet presAssocID="{0C223B20-8247-4FED-8287-B1EC3F0817D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A7ADA90C-DBB4-4FB4-8CC4-77C3E433D559}" srcId="{6DADA599-0845-4CC0-8452-6115416FF09F}" destId="{9B10AF9D-3DAA-4EA7-8F70-A7BA609F8813}" srcOrd="2" destOrd="0" parTransId="{D693E2C4-419F-4707-8EF1-9C220D601B65}" sibTransId="{88BC8B2E-D0DA-4279-9E37-EB403B04F1E4}"/>
    <dgm:cxn modelId="{EC0CEB0E-AA10-4D77-B3E0-4A4DD90AD02E}" type="presOf" srcId="{AEB6EB46-3430-4739-BF70-81A0110F835A}" destId="{AF6A3671-EA27-46CE-BF2E-AFBE7A6685BD}" srcOrd="0" destOrd="1" presId="urn:microsoft.com/office/officeart/2005/8/layout/hList1"/>
    <dgm:cxn modelId="{36178D0F-3E8D-4961-8045-E41F298319EF}" type="presOf" srcId="{6F2C5579-2D6D-453F-88D4-4B6AA5C06009}" destId="{A6B574EB-F512-4B10-8F3A-900BDDA19AD5}" srcOrd="0" destOrd="0" presId="urn:microsoft.com/office/officeart/2005/8/layout/hList1"/>
    <dgm:cxn modelId="{05DA8310-984D-459C-881F-9C1047FAE424}" srcId="{6DADA599-0845-4CC0-8452-6115416FF09F}" destId="{6F2C5579-2D6D-453F-88D4-4B6AA5C06009}" srcOrd="0" destOrd="0" parTransId="{A8137D03-E737-4048-8A21-E08AA3B1181D}" sibTransId="{A04B2B3A-B1AC-4A5B-87DC-14588470EC02}"/>
    <dgm:cxn modelId="{4AB98A1E-DDF6-4BBC-8F58-B413E19C0D36}" srcId="{90698D50-6BB5-4B4B-8F41-BEE94E1796C1}" destId="{6653368A-02D7-4E0E-B17D-524A54A94E88}" srcOrd="0" destOrd="0" parTransId="{9A205B5F-EACA-4054-A1A9-65B37BAA2947}" sibTransId="{A4BB3159-8A89-4F60-80B8-41F81C6EE88F}"/>
    <dgm:cxn modelId="{1BB4CC36-30F2-4673-A883-2221AC1A1877}" type="presOf" srcId="{D5EB927C-CCEE-42B6-86E1-F3F721DA7DF3}" destId="{AF6A3671-EA27-46CE-BF2E-AFBE7A6685BD}" srcOrd="0" destOrd="0" presId="urn:microsoft.com/office/officeart/2005/8/layout/hList1"/>
    <dgm:cxn modelId="{1167386C-EAFD-4365-80FC-37A71577948C}" type="presOf" srcId="{6DADA599-0845-4CC0-8452-6115416FF09F}" destId="{FF65D19A-5850-40A5-BDAF-2BDC5E51ED65}" srcOrd="0" destOrd="0" presId="urn:microsoft.com/office/officeart/2005/8/layout/hList1"/>
    <dgm:cxn modelId="{B55D3B6E-47EE-4C45-8712-6EA0FF4DA882}" type="presOf" srcId="{6653368A-02D7-4E0E-B17D-524A54A94E88}" destId="{B85915A3-F9A8-4F51-B250-6D82C91E5427}" srcOrd="0" destOrd="0" presId="urn:microsoft.com/office/officeart/2005/8/layout/hList1"/>
    <dgm:cxn modelId="{9D593084-D35A-4867-B874-D4FD5BC19B16}" srcId="{6F2C5579-2D6D-453F-88D4-4B6AA5C06009}" destId="{AEB6EB46-3430-4739-BF70-81A0110F835A}" srcOrd="1" destOrd="0" parTransId="{0316E3BF-3B1A-44A3-9C8D-B0FBEABD3AE1}" sibTransId="{5B643B2C-D255-401E-ACEA-C5B769EE4171}"/>
    <dgm:cxn modelId="{47FE538A-C231-4733-84D0-2082E6B0A3AE}" srcId="{0C223B20-8247-4FED-8287-B1EC3F0817DE}" destId="{7404741B-E9B9-49AC-90CD-8D9B10BD771D}" srcOrd="0" destOrd="0" parTransId="{2EB7DDBC-7FA5-4A4A-AC0C-65C0BDC8334D}" sibTransId="{F4644409-BC45-4005-8621-937B4BE01234}"/>
    <dgm:cxn modelId="{CACE7692-AC7F-44BD-8BA3-D2BFFCF8B91C}" srcId="{9B10AF9D-3DAA-4EA7-8F70-A7BA609F8813}" destId="{85B9D5DC-21CF-4C01-91AC-54646D388B39}" srcOrd="0" destOrd="0" parTransId="{6ED502F7-561C-4ED2-BEEE-CC63619B55EE}" sibTransId="{B2FB4996-D41B-49E7-97AB-D8140EAE9EE7}"/>
    <dgm:cxn modelId="{72028297-DECD-4B76-AB7A-1A3BD1CE85D9}" type="presOf" srcId="{90698D50-6BB5-4B4B-8F41-BEE94E1796C1}" destId="{76962CE8-414D-48E9-91E7-E74DAC0920BF}" srcOrd="0" destOrd="0" presId="urn:microsoft.com/office/officeart/2005/8/layout/hList1"/>
    <dgm:cxn modelId="{9DD8479A-258C-4829-9C57-756FD4399A7A}" type="presOf" srcId="{0C223B20-8247-4FED-8287-B1EC3F0817DE}" destId="{7E49002F-89B7-44BC-9A08-90DECDD5E9E4}" srcOrd="0" destOrd="0" presId="urn:microsoft.com/office/officeart/2005/8/layout/hList1"/>
    <dgm:cxn modelId="{25820AAC-467F-486F-8738-F1FAFFFD4E22}" type="presOf" srcId="{F76A7656-9E83-4D8D-B928-06360B2E50EE}" destId="{72509925-851E-4163-97FE-C4EA270130F7}" srcOrd="0" destOrd="1" presId="urn:microsoft.com/office/officeart/2005/8/layout/hList1"/>
    <dgm:cxn modelId="{596353AC-DB6A-4752-B9D1-80BCDA8CA4F2}" srcId="{6DADA599-0845-4CC0-8452-6115416FF09F}" destId="{0C223B20-8247-4FED-8287-B1EC3F0817DE}" srcOrd="3" destOrd="0" parTransId="{A84CD546-41D8-4CFF-BC41-9D560B1D3353}" sibTransId="{0E302AE5-CD3E-41EF-B061-30CF58BA96B7}"/>
    <dgm:cxn modelId="{26A291C6-75D5-4B52-87A6-A94E1759CFAA}" srcId="{6F2C5579-2D6D-453F-88D4-4B6AA5C06009}" destId="{D5EB927C-CCEE-42B6-86E1-F3F721DA7DF3}" srcOrd="0" destOrd="0" parTransId="{A631E476-D078-4CEB-BC82-8C9EBD8408CE}" sibTransId="{5E446511-E694-4992-A50B-3A41ECECBECC}"/>
    <dgm:cxn modelId="{ABE4B8D3-520D-4D65-9120-B22EA76372F3}" srcId="{6DADA599-0845-4CC0-8452-6115416FF09F}" destId="{90698D50-6BB5-4B4B-8F41-BEE94E1796C1}" srcOrd="1" destOrd="0" parTransId="{49E5EFEA-0FAC-4ECF-BEB9-101C73C41E50}" sibTransId="{8D2981B6-FA07-4A70-95FC-5963AF594E28}"/>
    <dgm:cxn modelId="{6D8F91DC-423D-4F14-90FA-C35F5D40B1D3}" srcId="{9B10AF9D-3DAA-4EA7-8F70-A7BA609F8813}" destId="{F76A7656-9E83-4D8D-B928-06360B2E50EE}" srcOrd="1" destOrd="0" parTransId="{690B6C9B-5A58-462E-80ED-7923FDA89F40}" sibTransId="{2F16265A-E5A5-408A-9F8D-A229FB533D45}"/>
    <dgm:cxn modelId="{627AA2E3-526B-422F-936A-195E5C9E043E}" type="presOf" srcId="{9B10AF9D-3DAA-4EA7-8F70-A7BA609F8813}" destId="{399F27E4-5E26-440D-97E2-265F9422C011}" srcOrd="0" destOrd="0" presId="urn:microsoft.com/office/officeart/2005/8/layout/hList1"/>
    <dgm:cxn modelId="{E9E411F4-988B-46EA-97C6-9B6B38AD0212}" type="presOf" srcId="{85B9D5DC-21CF-4C01-91AC-54646D388B39}" destId="{72509925-851E-4163-97FE-C4EA270130F7}" srcOrd="0" destOrd="0" presId="urn:microsoft.com/office/officeart/2005/8/layout/hList1"/>
    <dgm:cxn modelId="{B82C27FF-C950-42DD-9EE0-04C3F7EB1FA6}" type="presOf" srcId="{7404741B-E9B9-49AC-90CD-8D9B10BD771D}" destId="{0FD51918-F882-4316-8EE4-B058F9D901A9}" srcOrd="0" destOrd="0" presId="urn:microsoft.com/office/officeart/2005/8/layout/hList1"/>
    <dgm:cxn modelId="{D557FB5C-3814-413E-85DE-63FEA1DA1C94}" type="presParOf" srcId="{FF65D19A-5850-40A5-BDAF-2BDC5E51ED65}" destId="{D35F6A09-65E0-4FB0-8330-700B2F9D6899}" srcOrd="0" destOrd="0" presId="urn:microsoft.com/office/officeart/2005/8/layout/hList1"/>
    <dgm:cxn modelId="{66AF16F9-C0EC-4F81-8AAA-9412799F9F6F}" type="presParOf" srcId="{D35F6A09-65E0-4FB0-8330-700B2F9D6899}" destId="{A6B574EB-F512-4B10-8F3A-900BDDA19AD5}" srcOrd="0" destOrd="0" presId="urn:microsoft.com/office/officeart/2005/8/layout/hList1"/>
    <dgm:cxn modelId="{276EEFE1-803B-4819-95C5-77D06F7F5A54}" type="presParOf" srcId="{D35F6A09-65E0-4FB0-8330-700B2F9D6899}" destId="{AF6A3671-EA27-46CE-BF2E-AFBE7A6685BD}" srcOrd="1" destOrd="0" presId="urn:microsoft.com/office/officeart/2005/8/layout/hList1"/>
    <dgm:cxn modelId="{7D50F52D-4847-4744-98C9-F54A5651D199}" type="presParOf" srcId="{FF65D19A-5850-40A5-BDAF-2BDC5E51ED65}" destId="{8BA6D2D1-DD8A-41A0-8F0C-6738EBE51A27}" srcOrd="1" destOrd="0" presId="urn:microsoft.com/office/officeart/2005/8/layout/hList1"/>
    <dgm:cxn modelId="{F73E689D-AEA8-4FD7-A800-2EC1298FCD28}" type="presParOf" srcId="{FF65D19A-5850-40A5-BDAF-2BDC5E51ED65}" destId="{C1D3B5E4-66E3-4377-87D7-0B9576A3C05A}" srcOrd="2" destOrd="0" presId="urn:microsoft.com/office/officeart/2005/8/layout/hList1"/>
    <dgm:cxn modelId="{D7C29645-7060-47F6-B486-7741774D77F4}" type="presParOf" srcId="{C1D3B5E4-66E3-4377-87D7-0B9576A3C05A}" destId="{76962CE8-414D-48E9-91E7-E74DAC0920BF}" srcOrd="0" destOrd="0" presId="urn:microsoft.com/office/officeart/2005/8/layout/hList1"/>
    <dgm:cxn modelId="{87C93930-B04D-4CE2-86E3-CB417CF8382C}" type="presParOf" srcId="{C1D3B5E4-66E3-4377-87D7-0B9576A3C05A}" destId="{B85915A3-F9A8-4F51-B250-6D82C91E5427}" srcOrd="1" destOrd="0" presId="urn:microsoft.com/office/officeart/2005/8/layout/hList1"/>
    <dgm:cxn modelId="{A4A0E01A-F1FD-4D80-9120-C76A344DF056}" type="presParOf" srcId="{FF65D19A-5850-40A5-BDAF-2BDC5E51ED65}" destId="{E645BB51-F339-4BDA-915F-D913146C6B54}" srcOrd="3" destOrd="0" presId="urn:microsoft.com/office/officeart/2005/8/layout/hList1"/>
    <dgm:cxn modelId="{05204ACA-27DC-4E6C-BC07-118A3D272C30}" type="presParOf" srcId="{FF65D19A-5850-40A5-BDAF-2BDC5E51ED65}" destId="{70EC97AB-B4B9-4ECC-91C6-5EFD05CBF454}" srcOrd="4" destOrd="0" presId="urn:microsoft.com/office/officeart/2005/8/layout/hList1"/>
    <dgm:cxn modelId="{44CE7D28-D30F-4CD0-A91C-3AA124622012}" type="presParOf" srcId="{70EC97AB-B4B9-4ECC-91C6-5EFD05CBF454}" destId="{399F27E4-5E26-440D-97E2-265F9422C011}" srcOrd="0" destOrd="0" presId="urn:microsoft.com/office/officeart/2005/8/layout/hList1"/>
    <dgm:cxn modelId="{C9560F5A-CF66-466F-9627-D72F5C4A31C4}" type="presParOf" srcId="{70EC97AB-B4B9-4ECC-91C6-5EFD05CBF454}" destId="{72509925-851E-4163-97FE-C4EA270130F7}" srcOrd="1" destOrd="0" presId="urn:microsoft.com/office/officeart/2005/8/layout/hList1"/>
    <dgm:cxn modelId="{9BDC6589-42F8-4BB6-AA8C-D285B62DE535}" type="presParOf" srcId="{FF65D19A-5850-40A5-BDAF-2BDC5E51ED65}" destId="{6D5B28E6-8C86-43FD-A374-49FD585C873B}" srcOrd="5" destOrd="0" presId="urn:microsoft.com/office/officeart/2005/8/layout/hList1"/>
    <dgm:cxn modelId="{0EF85D87-5362-4D3F-A5DB-F7E1B85A215A}" type="presParOf" srcId="{FF65D19A-5850-40A5-BDAF-2BDC5E51ED65}" destId="{4D58FEED-33BF-455A-AC5B-DC8DF53A6A8A}" srcOrd="6" destOrd="0" presId="urn:microsoft.com/office/officeart/2005/8/layout/hList1"/>
    <dgm:cxn modelId="{FED0B6ED-5371-49EE-92F4-877175AB07D9}" type="presParOf" srcId="{4D58FEED-33BF-455A-AC5B-DC8DF53A6A8A}" destId="{7E49002F-89B7-44BC-9A08-90DECDD5E9E4}" srcOrd="0" destOrd="0" presId="urn:microsoft.com/office/officeart/2005/8/layout/hList1"/>
    <dgm:cxn modelId="{3D7D581C-8663-4754-BCF2-D6F6C5B985B5}" type="presParOf" srcId="{4D58FEED-33BF-455A-AC5B-DC8DF53A6A8A}" destId="{0FD51918-F882-4316-8EE4-B058F9D901A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DADA599-0845-4CC0-8452-6115416FF09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2C5579-2D6D-453F-88D4-4B6AA5C06009}">
      <dgm:prSet phldrT="[Text]" custT="1"/>
      <dgm:spPr/>
      <dgm:t>
        <a:bodyPr/>
        <a:lstStyle/>
        <a:p>
          <a:r>
            <a:rPr lang="vi-VN" sz="1800" dirty="0"/>
            <a:t>Nội dung công việc</a:t>
          </a:r>
          <a:endParaRPr lang="en-US" sz="1800" dirty="0"/>
        </a:p>
      </dgm:t>
    </dgm:pt>
    <dgm:pt modelId="{A8137D03-E737-4048-8A21-E08AA3B1181D}" type="parTrans" cxnId="{05DA8310-984D-459C-881F-9C1047FAE424}">
      <dgm:prSet/>
      <dgm:spPr/>
      <dgm:t>
        <a:bodyPr/>
        <a:lstStyle/>
        <a:p>
          <a:endParaRPr lang="en-US" sz="2000"/>
        </a:p>
      </dgm:t>
    </dgm:pt>
    <dgm:pt modelId="{A04B2B3A-B1AC-4A5B-87DC-14588470EC02}" type="sibTrans" cxnId="{05DA8310-984D-459C-881F-9C1047FAE424}">
      <dgm:prSet/>
      <dgm:spPr/>
      <dgm:t>
        <a:bodyPr/>
        <a:lstStyle/>
        <a:p>
          <a:endParaRPr lang="en-US" sz="2000"/>
        </a:p>
      </dgm:t>
    </dgm:pt>
    <dgm:pt modelId="{6653368A-02D7-4E0E-B17D-524A54A94E88}">
      <dgm:prSet phldrT="[Text]" custT="1"/>
      <dgm:spPr/>
      <dgm:t>
        <a:bodyPr/>
        <a:lstStyle/>
        <a:p>
          <a:r>
            <a:rPr lang="vi-VN" sz="1800" dirty="0">
              <a:latin typeface="+mj-lt"/>
            </a:rPr>
            <a:t>Từ ngày 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5</a:t>
          </a:r>
          <a:r>
            <a:rPr lang="vi-VN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/1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1</a:t>
          </a:r>
          <a:r>
            <a:rPr lang="vi-VN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vi-VN" sz="1800" dirty="0">
              <a:latin typeface="+mj-lt"/>
            </a:rPr>
            <a:t>đến ngày 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12</a:t>
          </a:r>
          <a:r>
            <a:rPr lang="vi-VN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/1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1</a:t>
          </a:r>
        </a:p>
      </dgm:t>
    </dgm:pt>
    <dgm:pt modelId="{9A205B5F-EACA-4054-A1A9-65B37BAA2947}" type="parTrans" cxnId="{4AB98A1E-DDF6-4BBC-8F58-B413E19C0D36}">
      <dgm:prSet/>
      <dgm:spPr/>
      <dgm:t>
        <a:bodyPr/>
        <a:lstStyle/>
        <a:p>
          <a:endParaRPr lang="en-US" sz="2000"/>
        </a:p>
      </dgm:t>
    </dgm:pt>
    <dgm:pt modelId="{A4BB3159-8A89-4F60-80B8-41F81C6EE88F}" type="sibTrans" cxnId="{4AB98A1E-DDF6-4BBC-8F58-B413E19C0D36}">
      <dgm:prSet/>
      <dgm:spPr/>
      <dgm:t>
        <a:bodyPr/>
        <a:lstStyle/>
        <a:p>
          <a:endParaRPr lang="en-US" sz="2000"/>
        </a:p>
      </dgm:t>
    </dgm:pt>
    <dgm:pt modelId="{9B10AF9D-3DAA-4EA7-8F70-A7BA609F8813}">
      <dgm:prSet phldrT="[Text]" custT="1"/>
      <dgm:spPr/>
      <dgm:t>
        <a:bodyPr/>
        <a:lstStyle/>
        <a:p>
          <a:r>
            <a:rPr lang="vi-VN" sz="1800" dirty="0"/>
            <a:t>Kết quả thực hiện </a:t>
          </a:r>
          <a:endParaRPr lang="en-US" sz="1800" dirty="0"/>
        </a:p>
      </dgm:t>
    </dgm:pt>
    <dgm:pt modelId="{D693E2C4-419F-4707-8EF1-9C220D601B65}" type="parTrans" cxnId="{A7ADA90C-DBB4-4FB4-8CC4-77C3E433D559}">
      <dgm:prSet/>
      <dgm:spPr/>
      <dgm:t>
        <a:bodyPr/>
        <a:lstStyle/>
        <a:p>
          <a:endParaRPr lang="en-US" sz="2000"/>
        </a:p>
      </dgm:t>
    </dgm:pt>
    <dgm:pt modelId="{88BC8B2E-D0DA-4279-9E37-EB403B04F1E4}" type="sibTrans" cxnId="{A7ADA90C-DBB4-4FB4-8CC4-77C3E433D559}">
      <dgm:prSet/>
      <dgm:spPr/>
      <dgm:t>
        <a:bodyPr/>
        <a:lstStyle/>
        <a:p>
          <a:endParaRPr lang="en-US" sz="2000"/>
        </a:p>
      </dgm:t>
    </dgm:pt>
    <dgm:pt modelId="{85B9D5DC-21CF-4C01-91AC-54646D388B39}">
      <dgm:prSet phldrT="[Text]" custT="1"/>
      <dgm:spPr/>
      <dgm:t>
        <a:bodyPr/>
        <a:lstStyle/>
        <a:p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xong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95% video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gm:t>
    </dgm:pt>
    <dgm:pt modelId="{6ED502F7-561C-4ED2-BEEE-CC63619B55EE}" type="parTrans" cxnId="{CACE7692-AC7F-44BD-8BA3-D2BFFCF8B91C}">
      <dgm:prSet/>
      <dgm:spPr/>
      <dgm:t>
        <a:bodyPr/>
        <a:lstStyle/>
        <a:p>
          <a:endParaRPr lang="en-US" sz="2000"/>
        </a:p>
      </dgm:t>
    </dgm:pt>
    <dgm:pt modelId="{B2FB4996-D41B-49E7-97AB-D8140EAE9EE7}" type="sibTrans" cxnId="{CACE7692-AC7F-44BD-8BA3-D2BFFCF8B91C}">
      <dgm:prSet/>
      <dgm:spPr/>
      <dgm:t>
        <a:bodyPr/>
        <a:lstStyle/>
        <a:p>
          <a:endParaRPr lang="en-US" sz="2000"/>
        </a:p>
      </dgm:t>
    </dgm:pt>
    <dgm:pt modelId="{0C223B20-8247-4FED-8287-B1EC3F0817DE}">
      <dgm:prSet phldrT="[Text]" custT="1"/>
      <dgm:spPr/>
      <dgm:t>
        <a:bodyPr/>
        <a:lstStyle/>
        <a:p>
          <a:r>
            <a:rPr lang="vi-VN" sz="1800" dirty="0"/>
            <a:t>Tự đánh giá</a:t>
          </a:r>
          <a:endParaRPr lang="en-US" sz="1800" dirty="0"/>
        </a:p>
      </dgm:t>
    </dgm:pt>
    <dgm:pt modelId="{A84CD546-41D8-4CFF-BC41-9D560B1D3353}" type="parTrans" cxnId="{596353AC-DB6A-4752-B9D1-80BCDA8CA4F2}">
      <dgm:prSet/>
      <dgm:spPr/>
      <dgm:t>
        <a:bodyPr/>
        <a:lstStyle/>
        <a:p>
          <a:endParaRPr lang="en-US" sz="2000"/>
        </a:p>
      </dgm:t>
    </dgm:pt>
    <dgm:pt modelId="{0E302AE5-CD3E-41EF-B061-30CF58BA96B7}" type="sibTrans" cxnId="{596353AC-DB6A-4752-B9D1-80BCDA8CA4F2}">
      <dgm:prSet/>
      <dgm:spPr/>
      <dgm:t>
        <a:bodyPr/>
        <a:lstStyle/>
        <a:p>
          <a:endParaRPr lang="en-US" sz="2000"/>
        </a:p>
      </dgm:t>
    </dgm:pt>
    <dgm:pt modelId="{7404741B-E9B9-49AC-90CD-8D9B10BD771D}">
      <dgm:prSet phldrT="[Text]" custT="1"/>
      <dgm:spPr/>
      <dgm:t>
        <a:bodyPr/>
        <a:lstStyle/>
        <a:p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B7DDBC-7FA5-4A4A-AC0C-65C0BDC8334D}" type="parTrans" cxnId="{47FE538A-C231-4733-84D0-2082E6B0A3AE}">
      <dgm:prSet/>
      <dgm:spPr/>
      <dgm:t>
        <a:bodyPr/>
        <a:lstStyle/>
        <a:p>
          <a:endParaRPr lang="en-US" sz="2000"/>
        </a:p>
      </dgm:t>
    </dgm:pt>
    <dgm:pt modelId="{F4644409-BC45-4005-8621-937B4BE01234}" type="sibTrans" cxnId="{47FE538A-C231-4733-84D0-2082E6B0A3AE}">
      <dgm:prSet/>
      <dgm:spPr/>
      <dgm:t>
        <a:bodyPr/>
        <a:lstStyle/>
        <a:p>
          <a:endParaRPr lang="en-US" sz="2000"/>
        </a:p>
      </dgm:t>
    </dgm:pt>
    <dgm:pt modelId="{90698D50-6BB5-4B4B-8F41-BEE94E1796C1}">
      <dgm:prSet phldrT="[Text]" custT="1"/>
      <dgm:spPr/>
      <dgm:t>
        <a:bodyPr/>
        <a:lstStyle/>
        <a:p>
          <a:r>
            <a:rPr lang="vi-VN" sz="1800" dirty="0"/>
            <a:t>Thời gian thực hiện</a:t>
          </a:r>
          <a:endParaRPr lang="en-US" sz="1800" dirty="0"/>
        </a:p>
      </dgm:t>
    </dgm:pt>
    <dgm:pt modelId="{49E5EFEA-0FAC-4ECF-BEB9-101C73C41E50}" type="parTrans" cxnId="{ABE4B8D3-520D-4D65-9120-B22EA76372F3}">
      <dgm:prSet/>
      <dgm:spPr/>
      <dgm:t>
        <a:bodyPr/>
        <a:lstStyle/>
        <a:p>
          <a:endParaRPr lang="en-US" sz="2000"/>
        </a:p>
      </dgm:t>
    </dgm:pt>
    <dgm:pt modelId="{8D2981B6-FA07-4A70-95FC-5963AF594E28}" type="sibTrans" cxnId="{ABE4B8D3-520D-4D65-9120-B22EA76372F3}">
      <dgm:prSet/>
      <dgm:spPr/>
      <dgm:t>
        <a:bodyPr/>
        <a:lstStyle/>
        <a:p>
          <a:endParaRPr lang="en-US" sz="2000"/>
        </a:p>
      </dgm:t>
    </dgm:pt>
    <dgm:pt modelId="{D5EB927C-CCEE-42B6-86E1-F3F721DA7DF3}">
      <dgm:prSet custT="1"/>
      <dgm:spPr/>
      <dgm:t>
        <a:bodyPr/>
        <a:lstStyle/>
        <a:p>
          <a:pPr algn="just"/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gm:t>
    </dgm:pt>
    <dgm:pt modelId="{A631E476-D078-4CEB-BC82-8C9EBD8408CE}" type="parTrans" cxnId="{26A291C6-75D5-4B52-87A6-A94E1759CFAA}">
      <dgm:prSet/>
      <dgm:spPr/>
      <dgm:t>
        <a:bodyPr/>
        <a:lstStyle/>
        <a:p>
          <a:endParaRPr lang="en-US" sz="2000"/>
        </a:p>
      </dgm:t>
    </dgm:pt>
    <dgm:pt modelId="{5E446511-E694-4992-A50B-3A41ECECBECC}" type="sibTrans" cxnId="{26A291C6-75D5-4B52-87A6-A94E1759CFAA}">
      <dgm:prSet/>
      <dgm:spPr/>
      <dgm:t>
        <a:bodyPr/>
        <a:lstStyle/>
        <a:p>
          <a:endParaRPr lang="en-US" sz="2000"/>
        </a:p>
      </dgm:t>
    </dgm:pt>
    <dgm:pt modelId="{67845164-0618-4A6E-94B4-1BA518009CC6}">
      <dgm:prSet custT="1"/>
      <dgm:spPr/>
      <dgm:t>
        <a:bodyPr/>
        <a:lstStyle/>
        <a:p>
          <a:pPr algn="just"/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ED4461C-FC4F-40B2-8A25-4C82A191A285}" type="parTrans" cxnId="{1FB05865-0309-4DFF-A56D-C35B2137967F}">
      <dgm:prSet/>
      <dgm:spPr/>
      <dgm:t>
        <a:bodyPr/>
        <a:lstStyle/>
        <a:p>
          <a:endParaRPr lang="en-US"/>
        </a:p>
      </dgm:t>
    </dgm:pt>
    <dgm:pt modelId="{6CAC8FDA-CACC-46C3-B5D2-49EFA9443581}" type="sibTrans" cxnId="{1FB05865-0309-4DFF-A56D-C35B2137967F}">
      <dgm:prSet/>
      <dgm:spPr/>
      <dgm:t>
        <a:bodyPr/>
        <a:lstStyle/>
        <a:p>
          <a:endParaRPr lang="en-US"/>
        </a:p>
      </dgm:t>
    </dgm:pt>
    <dgm:pt modelId="{B768FD37-37FA-42A7-B564-7C76D496D47C}">
      <dgm:prSet phldrT="[Text]" custT="1"/>
      <dgm:spPr/>
      <dgm:t>
        <a:bodyPr/>
        <a:lstStyle/>
        <a:p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xong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95%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cáo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gm:t>
    </dgm:pt>
    <dgm:pt modelId="{3456DCC4-A769-4A48-A013-1684B7942F5D}" type="parTrans" cxnId="{D5CC35E2-2F69-45D6-8914-550E59642476}">
      <dgm:prSet/>
      <dgm:spPr/>
      <dgm:t>
        <a:bodyPr/>
        <a:lstStyle/>
        <a:p>
          <a:endParaRPr lang="en-US"/>
        </a:p>
      </dgm:t>
    </dgm:pt>
    <dgm:pt modelId="{9D5E4C04-D2DB-4D07-AA06-12B160534A7A}" type="sibTrans" cxnId="{D5CC35E2-2F69-45D6-8914-550E59642476}">
      <dgm:prSet/>
      <dgm:spPr/>
      <dgm:t>
        <a:bodyPr/>
        <a:lstStyle/>
        <a:p>
          <a:endParaRPr lang="en-US"/>
        </a:p>
      </dgm:t>
    </dgm:pt>
    <dgm:pt modelId="{FF65D19A-5850-40A5-BDAF-2BDC5E51ED65}" type="pres">
      <dgm:prSet presAssocID="{6DADA599-0845-4CC0-8452-6115416FF09F}" presName="Name0" presStyleCnt="0">
        <dgm:presLayoutVars>
          <dgm:dir/>
          <dgm:animLvl val="lvl"/>
          <dgm:resizeHandles val="exact"/>
        </dgm:presLayoutVars>
      </dgm:prSet>
      <dgm:spPr/>
    </dgm:pt>
    <dgm:pt modelId="{D35F6A09-65E0-4FB0-8330-700B2F9D6899}" type="pres">
      <dgm:prSet presAssocID="{6F2C5579-2D6D-453F-88D4-4B6AA5C06009}" presName="composite" presStyleCnt="0"/>
      <dgm:spPr/>
    </dgm:pt>
    <dgm:pt modelId="{A6B574EB-F512-4B10-8F3A-900BDDA19AD5}" type="pres">
      <dgm:prSet presAssocID="{6F2C5579-2D6D-453F-88D4-4B6AA5C06009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AF6A3671-EA27-46CE-BF2E-AFBE7A6685BD}" type="pres">
      <dgm:prSet presAssocID="{6F2C5579-2D6D-453F-88D4-4B6AA5C06009}" presName="desTx" presStyleLbl="alignAccFollowNode1" presStyleIdx="0" presStyleCnt="4">
        <dgm:presLayoutVars>
          <dgm:bulletEnabled val="1"/>
        </dgm:presLayoutVars>
      </dgm:prSet>
      <dgm:spPr/>
    </dgm:pt>
    <dgm:pt modelId="{8BA6D2D1-DD8A-41A0-8F0C-6738EBE51A27}" type="pres">
      <dgm:prSet presAssocID="{A04B2B3A-B1AC-4A5B-87DC-14588470EC02}" presName="space" presStyleCnt="0"/>
      <dgm:spPr/>
    </dgm:pt>
    <dgm:pt modelId="{C1D3B5E4-66E3-4377-87D7-0B9576A3C05A}" type="pres">
      <dgm:prSet presAssocID="{90698D50-6BB5-4B4B-8F41-BEE94E1796C1}" presName="composite" presStyleCnt="0"/>
      <dgm:spPr/>
    </dgm:pt>
    <dgm:pt modelId="{76962CE8-414D-48E9-91E7-E74DAC0920BF}" type="pres">
      <dgm:prSet presAssocID="{90698D50-6BB5-4B4B-8F41-BEE94E1796C1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B85915A3-F9A8-4F51-B250-6D82C91E5427}" type="pres">
      <dgm:prSet presAssocID="{90698D50-6BB5-4B4B-8F41-BEE94E1796C1}" presName="desTx" presStyleLbl="alignAccFollowNode1" presStyleIdx="1" presStyleCnt="4">
        <dgm:presLayoutVars>
          <dgm:bulletEnabled val="1"/>
        </dgm:presLayoutVars>
      </dgm:prSet>
      <dgm:spPr/>
    </dgm:pt>
    <dgm:pt modelId="{E645BB51-F339-4BDA-915F-D913146C6B54}" type="pres">
      <dgm:prSet presAssocID="{8D2981B6-FA07-4A70-95FC-5963AF594E28}" presName="space" presStyleCnt="0"/>
      <dgm:spPr/>
    </dgm:pt>
    <dgm:pt modelId="{70EC97AB-B4B9-4ECC-91C6-5EFD05CBF454}" type="pres">
      <dgm:prSet presAssocID="{9B10AF9D-3DAA-4EA7-8F70-A7BA609F8813}" presName="composite" presStyleCnt="0"/>
      <dgm:spPr/>
    </dgm:pt>
    <dgm:pt modelId="{399F27E4-5E26-440D-97E2-265F9422C011}" type="pres">
      <dgm:prSet presAssocID="{9B10AF9D-3DAA-4EA7-8F70-A7BA609F8813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72509925-851E-4163-97FE-C4EA270130F7}" type="pres">
      <dgm:prSet presAssocID="{9B10AF9D-3DAA-4EA7-8F70-A7BA609F8813}" presName="desTx" presStyleLbl="alignAccFollowNode1" presStyleIdx="2" presStyleCnt="4">
        <dgm:presLayoutVars>
          <dgm:bulletEnabled val="1"/>
        </dgm:presLayoutVars>
      </dgm:prSet>
      <dgm:spPr/>
    </dgm:pt>
    <dgm:pt modelId="{6D5B28E6-8C86-43FD-A374-49FD585C873B}" type="pres">
      <dgm:prSet presAssocID="{88BC8B2E-D0DA-4279-9E37-EB403B04F1E4}" presName="space" presStyleCnt="0"/>
      <dgm:spPr/>
    </dgm:pt>
    <dgm:pt modelId="{4D58FEED-33BF-455A-AC5B-DC8DF53A6A8A}" type="pres">
      <dgm:prSet presAssocID="{0C223B20-8247-4FED-8287-B1EC3F0817DE}" presName="composite" presStyleCnt="0"/>
      <dgm:spPr/>
    </dgm:pt>
    <dgm:pt modelId="{7E49002F-89B7-44BC-9A08-90DECDD5E9E4}" type="pres">
      <dgm:prSet presAssocID="{0C223B20-8247-4FED-8287-B1EC3F0817D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FD51918-F882-4316-8EE4-B058F9D901A9}" type="pres">
      <dgm:prSet presAssocID="{0C223B20-8247-4FED-8287-B1EC3F0817D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A7ADA90C-DBB4-4FB4-8CC4-77C3E433D559}" srcId="{6DADA599-0845-4CC0-8452-6115416FF09F}" destId="{9B10AF9D-3DAA-4EA7-8F70-A7BA609F8813}" srcOrd="2" destOrd="0" parTransId="{D693E2C4-419F-4707-8EF1-9C220D601B65}" sibTransId="{88BC8B2E-D0DA-4279-9E37-EB403B04F1E4}"/>
    <dgm:cxn modelId="{05DA8310-984D-459C-881F-9C1047FAE424}" srcId="{6DADA599-0845-4CC0-8452-6115416FF09F}" destId="{6F2C5579-2D6D-453F-88D4-4B6AA5C06009}" srcOrd="0" destOrd="0" parTransId="{A8137D03-E737-4048-8A21-E08AA3B1181D}" sibTransId="{A04B2B3A-B1AC-4A5B-87DC-14588470EC02}"/>
    <dgm:cxn modelId="{EB80B712-99A5-4B71-A102-860A3F22203A}" type="presOf" srcId="{85B9D5DC-21CF-4C01-91AC-54646D388B39}" destId="{72509925-851E-4163-97FE-C4EA270130F7}" srcOrd="0" destOrd="0" presId="urn:microsoft.com/office/officeart/2005/8/layout/hList1"/>
    <dgm:cxn modelId="{D0056519-6913-4B57-A836-0FBA638175E6}" type="presOf" srcId="{6DADA599-0845-4CC0-8452-6115416FF09F}" destId="{FF65D19A-5850-40A5-BDAF-2BDC5E51ED65}" srcOrd="0" destOrd="0" presId="urn:microsoft.com/office/officeart/2005/8/layout/hList1"/>
    <dgm:cxn modelId="{4AB98A1E-DDF6-4BBC-8F58-B413E19C0D36}" srcId="{90698D50-6BB5-4B4B-8F41-BEE94E1796C1}" destId="{6653368A-02D7-4E0E-B17D-524A54A94E88}" srcOrd="0" destOrd="0" parTransId="{9A205B5F-EACA-4054-A1A9-65B37BAA2947}" sibTransId="{A4BB3159-8A89-4F60-80B8-41F81C6EE88F}"/>
    <dgm:cxn modelId="{82B52836-C0B3-48AB-AA20-2F7497D1BAB7}" type="presOf" srcId="{0C223B20-8247-4FED-8287-B1EC3F0817DE}" destId="{7E49002F-89B7-44BC-9A08-90DECDD5E9E4}" srcOrd="0" destOrd="0" presId="urn:microsoft.com/office/officeart/2005/8/layout/hList1"/>
    <dgm:cxn modelId="{21348538-E3A1-461A-9C6C-6773676139B0}" type="presOf" srcId="{9B10AF9D-3DAA-4EA7-8F70-A7BA609F8813}" destId="{399F27E4-5E26-440D-97E2-265F9422C011}" srcOrd="0" destOrd="0" presId="urn:microsoft.com/office/officeart/2005/8/layout/hList1"/>
    <dgm:cxn modelId="{63FF545E-3A7C-401A-9CBC-4490DFF9ECBA}" type="presOf" srcId="{6F2C5579-2D6D-453F-88D4-4B6AA5C06009}" destId="{A6B574EB-F512-4B10-8F3A-900BDDA19AD5}" srcOrd="0" destOrd="0" presId="urn:microsoft.com/office/officeart/2005/8/layout/hList1"/>
    <dgm:cxn modelId="{024AF762-E3FB-4362-838E-0802D54BA80B}" type="presOf" srcId="{D5EB927C-CCEE-42B6-86E1-F3F721DA7DF3}" destId="{AF6A3671-EA27-46CE-BF2E-AFBE7A6685BD}" srcOrd="0" destOrd="0" presId="urn:microsoft.com/office/officeart/2005/8/layout/hList1"/>
    <dgm:cxn modelId="{1FB05865-0309-4DFF-A56D-C35B2137967F}" srcId="{6F2C5579-2D6D-453F-88D4-4B6AA5C06009}" destId="{67845164-0618-4A6E-94B4-1BA518009CC6}" srcOrd="1" destOrd="0" parTransId="{5ED4461C-FC4F-40B2-8A25-4C82A191A285}" sibTransId="{6CAC8FDA-CACC-46C3-B5D2-49EFA9443581}"/>
    <dgm:cxn modelId="{1A019F7E-F1CA-4DE5-9F60-CCD3D0867A4A}" type="presOf" srcId="{90698D50-6BB5-4B4B-8F41-BEE94E1796C1}" destId="{76962CE8-414D-48E9-91E7-E74DAC0920BF}" srcOrd="0" destOrd="0" presId="urn:microsoft.com/office/officeart/2005/8/layout/hList1"/>
    <dgm:cxn modelId="{47FE538A-C231-4733-84D0-2082E6B0A3AE}" srcId="{0C223B20-8247-4FED-8287-B1EC3F0817DE}" destId="{7404741B-E9B9-49AC-90CD-8D9B10BD771D}" srcOrd="0" destOrd="0" parTransId="{2EB7DDBC-7FA5-4A4A-AC0C-65C0BDC8334D}" sibTransId="{F4644409-BC45-4005-8621-937B4BE01234}"/>
    <dgm:cxn modelId="{CACE7692-AC7F-44BD-8BA3-D2BFFCF8B91C}" srcId="{9B10AF9D-3DAA-4EA7-8F70-A7BA609F8813}" destId="{85B9D5DC-21CF-4C01-91AC-54646D388B39}" srcOrd="0" destOrd="0" parTransId="{6ED502F7-561C-4ED2-BEEE-CC63619B55EE}" sibTransId="{B2FB4996-D41B-49E7-97AB-D8140EAE9EE7}"/>
    <dgm:cxn modelId="{A665BBA0-93DC-419D-A8FB-AC7D4E28E627}" type="presOf" srcId="{B768FD37-37FA-42A7-B564-7C76D496D47C}" destId="{72509925-851E-4163-97FE-C4EA270130F7}" srcOrd="0" destOrd="1" presId="urn:microsoft.com/office/officeart/2005/8/layout/hList1"/>
    <dgm:cxn modelId="{596353AC-DB6A-4752-B9D1-80BCDA8CA4F2}" srcId="{6DADA599-0845-4CC0-8452-6115416FF09F}" destId="{0C223B20-8247-4FED-8287-B1EC3F0817DE}" srcOrd="3" destOrd="0" parTransId="{A84CD546-41D8-4CFF-BC41-9D560B1D3353}" sibTransId="{0E302AE5-CD3E-41EF-B061-30CF58BA96B7}"/>
    <dgm:cxn modelId="{94AC89B9-B61A-4361-8E4B-A6FE01708581}" type="presOf" srcId="{6653368A-02D7-4E0E-B17D-524A54A94E88}" destId="{B85915A3-F9A8-4F51-B250-6D82C91E5427}" srcOrd="0" destOrd="0" presId="urn:microsoft.com/office/officeart/2005/8/layout/hList1"/>
    <dgm:cxn modelId="{26A291C6-75D5-4B52-87A6-A94E1759CFAA}" srcId="{6F2C5579-2D6D-453F-88D4-4B6AA5C06009}" destId="{D5EB927C-CCEE-42B6-86E1-F3F721DA7DF3}" srcOrd="0" destOrd="0" parTransId="{A631E476-D078-4CEB-BC82-8C9EBD8408CE}" sibTransId="{5E446511-E694-4992-A50B-3A41ECECBECC}"/>
    <dgm:cxn modelId="{ABE4B8D3-520D-4D65-9120-B22EA76372F3}" srcId="{6DADA599-0845-4CC0-8452-6115416FF09F}" destId="{90698D50-6BB5-4B4B-8F41-BEE94E1796C1}" srcOrd="1" destOrd="0" parTransId="{49E5EFEA-0FAC-4ECF-BEB9-101C73C41E50}" sibTransId="{8D2981B6-FA07-4A70-95FC-5963AF594E28}"/>
    <dgm:cxn modelId="{D5CC35E2-2F69-45D6-8914-550E59642476}" srcId="{9B10AF9D-3DAA-4EA7-8F70-A7BA609F8813}" destId="{B768FD37-37FA-42A7-B564-7C76D496D47C}" srcOrd="1" destOrd="0" parTransId="{3456DCC4-A769-4A48-A013-1684B7942F5D}" sibTransId="{9D5E4C04-D2DB-4D07-AA06-12B160534A7A}"/>
    <dgm:cxn modelId="{1857EBF6-F923-4E83-B4BC-02CC30A09087}" type="presOf" srcId="{67845164-0618-4A6E-94B4-1BA518009CC6}" destId="{AF6A3671-EA27-46CE-BF2E-AFBE7A6685BD}" srcOrd="0" destOrd="1" presId="urn:microsoft.com/office/officeart/2005/8/layout/hList1"/>
    <dgm:cxn modelId="{8FEFF1FB-778D-415F-BA03-A0AC756DD6C0}" type="presOf" srcId="{7404741B-E9B9-49AC-90CD-8D9B10BD771D}" destId="{0FD51918-F882-4316-8EE4-B058F9D901A9}" srcOrd="0" destOrd="0" presId="urn:microsoft.com/office/officeart/2005/8/layout/hList1"/>
    <dgm:cxn modelId="{37AF4ED4-6865-43E1-AFE5-F09892949CF0}" type="presParOf" srcId="{FF65D19A-5850-40A5-BDAF-2BDC5E51ED65}" destId="{D35F6A09-65E0-4FB0-8330-700B2F9D6899}" srcOrd="0" destOrd="0" presId="urn:microsoft.com/office/officeart/2005/8/layout/hList1"/>
    <dgm:cxn modelId="{493AB7D6-EA9C-4F35-AB3D-F5E4D3174E4C}" type="presParOf" srcId="{D35F6A09-65E0-4FB0-8330-700B2F9D6899}" destId="{A6B574EB-F512-4B10-8F3A-900BDDA19AD5}" srcOrd="0" destOrd="0" presId="urn:microsoft.com/office/officeart/2005/8/layout/hList1"/>
    <dgm:cxn modelId="{B3250603-C58F-443F-96F2-93ACF609FCB5}" type="presParOf" srcId="{D35F6A09-65E0-4FB0-8330-700B2F9D6899}" destId="{AF6A3671-EA27-46CE-BF2E-AFBE7A6685BD}" srcOrd="1" destOrd="0" presId="urn:microsoft.com/office/officeart/2005/8/layout/hList1"/>
    <dgm:cxn modelId="{C59C7858-4B08-4923-A4C0-C6FB8DF3334F}" type="presParOf" srcId="{FF65D19A-5850-40A5-BDAF-2BDC5E51ED65}" destId="{8BA6D2D1-DD8A-41A0-8F0C-6738EBE51A27}" srcOrd="1" destOrd="0" presId="urn:microsoft.com/office/officeart/2005/8/layout/hList1"/>
    <dgm:cxn modelId="{BC673A38-5B09-403F-8D8B-99CA2CC03F13}" type="presParOf" srcId="{FF65D19A-5850-40A5-BDAF-2BDC5E51ED65}" destId="{C1D3B5E4-66E3-4377-87D7-0B9576A3C05A}" srcOrd="2" destOrd="0" presId="urn:microsoft.com/office/officeart/2005/8/layout/hList1"/>
    <dgm:cxn modelId="{B47A443D-AC75-48C1-905E-59CAB2D2D229}" type="presParOf" srcId="{C1D3B5E4-66E3-4377-87D7-0B9576A3C05A}" destId="{76962CE8-414D-48E9-91E7-E74DAC0920BF}" srcOrd="0" destOrd="0" presId="urn:microsoft.com/office/officeart/2005/8/layout/hList1"/>
    <dgm:cxn modelId="{AF52FB93-0AD6-4B63-81BA-A80E9B8B1021}" type="presParOf" srcId="{C1D3B5E4-66E3-4377-87D7-0B9576A3C05A}" destId="{B85915A3-F9A8-4F51-B250-6D82C91E5427}" srcOrd="1" destOrd="0" presId="urn:microsoft.com/office/officeart/2005/8/layout/hList1"/>
    <dgm:cxn modelId="{99477BDA-71EC-4D55-B659-B6C26A442156}" type="presParOf" srcId="{FF65D19A-5850-40A5-BDAF-2BDC5E51ED65}" destId="{E645BB51-F339-4BDA-915F-D913146C6B54}" srcOrd="3" destOrd="0" presId="urn:microsoft.com/office/officeart/2005/8/layout/hList1"/>
    <dgm:cxn modelId="{F52E3D5D-76D0-4F4C-80F7-F071B3541E0F}" type="presParOf" srcId="{FF65D19A-5850-40A5-BDAF-2BDC5E51ED65}" destId="{70EC97AB-B4B9-4ECC-91C6-5EFD05CBF454}" srcOrd="4" destOrd="0" presId="urn:microsoft.com/office/officeart/2005/8/layout/hList1"/>
    <dgm:cxn modelId="{85343C55-3476-45F4-9E2E-408FA6EA6A3D}" type="presParOf" srcId="{70EC97AB-B4B9-4ECC-91C6-5EFD05CBF454}" destId="{399F27E4-5E26-440D-97E2-265F9422C011}" srcOrd="0" destOrd="0" presId="urn:microsoft.com/office/officeart/2005/8/layout/hList1"/>
    <dgm:cxn modelId="{C37F77FD-62AE-4584-A88C-FE211F593857}" type="presParOf" srcId="{70EC97AB-B4B9-4ECC-91C6-5EFD05CBF454}" destId="{72509925-851E-4163-97FE-C4EA270130F7}" srcOrd="1" destOrd="0" presId="urn:microsoft.com/office/officeart/2005/8/layout/hList1"/>
    <dgm:cxn modelId="{549946D2-42CD-4897-9320-5D99763BA760}" type="presParOf" srcId="{FF65D19A-5850-40A5-BDAF-2BDC5E51ED65}" destId="{6D5B28E6-8C86-43FD-A374-49FD585C873B}" srcOrd="5" destOrd="0" presId="urn:microsoft.com/office/officeart/2005/8/layout/hList1"/>
    <dgm:cxn modelId="{AB5D36CE-0697-49BB-B8CA-A492F2551B98}" type="presParOf" srcId="{FF65D19A-5850-40A5-BDAF-2BDC5E51ED65}" destId="{4D58FEED-33BF-455A-AC5B-DC8DF53A6A8A}" srcOrd="6" destOrd="0" presId="urn:microsoft.com/office/officeart/2005/8/layout/hList1"/>
    <dgm:cxn modelId="{DE1BC10A-669F-4488-A8F6-CF9D3401C7D0}" type="presParOf" srcId="{4D58FEED-33BF-455A-AC5B-DC8DF53A6A8A}" destId="{7E49002F-89B7-44BC-9A08-90DECDD5E9E4}" srcOrd="0" destOrd="0" presId="urn:microsoft.com/office/officeart/2005/8/layout/hList1"/>
    <dgm:cxn modelId="{BA67EF84-1E0E-49F7-A3AB-F99EF8FB4C87}" type="presParOf" srcId="{4D58FEED-33BF-455A-AC5B-DC8DF53A6A8A}" destId="{0FD51918-F882-4316-8EE4-B058F9D901A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0B63B4-C32D-4FF0-99B3-CB60AC4355EA}">
      <dsp:nvSpPr>
        <dsp:cNvPr id="0" name=""/>
        <dsp:cNvSpPr/>
      </dsp:nvSpPr>
      <dsp:spPr>
        <a:xfrm>
          <a:off x="0" y="33307"/>
          <a:ext cx="822960" cy="82296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648880-8DE2-4306-879A-3AD1F995957D}">
      <dsp:nvSpPr>
        <dsp:cNvPr id="0" name=""/>
        <dsp:cNvSpPr/>
      </dsp:nvSpPr>
      <dsp:spPr>
        <a:xfrm>
          <a:off x="411480" y="33307"/>
          <a:ext cx="960120" cy="82296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1" i="0" kern="1200" dirty="0">
              <a:solidFill>
                <a:srgbClr val="FD8603"/>
              </a:solidFill>
              <a:latin typeface=".VnAristote" pitchFamily="34" charset="0"/>
            </a:rPr>
            <a:t>H6</a:t>
          </a:r>
        </a:p>
      </dsp:txBody>
      <dsp:txXfrm>
        <a:off x="411480" y="33307"/>
        <a:ext cx="960120" cy="82296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ECF115-581E-431A-841B-C41329C62D65}">
      <dsp:nvSpPr>
        <dsp:cNvPr id="0" name=""/>
        <dsp:cNvSpPr/>
      </dsp:nvSpPr>
      <dsp:spPr>
        <a:xfrm rot="3674744">
          <a:off x="1640194" y="3516296"/>
          <a:ext cx="880753" cy="54052"/>
        </a:xfrm>
        <a:custGeom>
          <a:avLst/>
          <a:gdLst/>
          <a:ahLst/>
          <a:cxnLst/>
          <a:rect l="0" t="0" r="0" b="0"/>
          <a:pathLst>
            <a:path>
              <a:moveTo>
                <a:pt x="0" y="27026"/>
              </a:moveTo>
              <a:lnTo>
                <a:pt x="880753" y="270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C659A1-4457-485D-91EB-41438B16D162}">
      <dsp:nvSpPr>
        <dsp:cNvPr id="0" name=""/>
        <dsp:cNvSpPr/>
      </dsp:nvSpPr>
      <dsp:spPr>
        <a:xfrm rot="1349473">
          <a:off x="2161371" y="2804587"/>
          <a:ext cx="383017" cy="54052"/>
        </a:xfrm>
        <a:custGeom>
          <a:avLst/>
          <a:gdLst/>
          <a:ahLst/>
          <a:cxnLst/>
          <a:rect l="0" t="0" r="0" b="0"/>
          <a:pathLst>
            <a:path>
              <a:moveTo>
                <a:pt x="0" y="27026"/>
              </a:moveTo>
              <a:lnTo>
                <a:pt x="383017" y="270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0EDD25-BCEA-4BB9-9126-E47E848A087D}">
      <dsp:nvSpPr>
        <dsp:cNvPr id="0" name=""/>
        <dsp:cNvSpPr/>
      </dsp:nvSpPr>
      <dsp:spPr>
        <a:xfrm rot="20291498">
          <a:off x="2153605" y="2061154"/>
          <a:ext cx="624079" cy="54052"/>
        </a:xfrm>
        <a:custGeom>
          <a:avLst/>
          <a:gdLst/>
          <a:ahLst/>
          <a:cxnLst/>
          <a:rect l="0" t="0" r="0" b="0"/>
          <a:pathLst>
            <a:path>
              <a:moveTo>
                <a:pt x="0" y="27026"/>
              </a:moveTo>
              <a:lnTo>
                <a:pt x="624079" y="270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68000F-C52C-4F0B-9CE3-D8FFB2B1981A}">
      <dsp:nvSpPr>
        <dsp:cNvPr id="0" name=""/>
        <dsp:cNvSpPr/>
      </dsp:nvSpPr>
      <dsp:spPr>
        <a:xfrm rot="17925256">
          <a:off x="1640194" y="1382650"/>
          <a:ext cx="880753" cy="54052"/>
        </a:xfrm>
        <a:custGeom>
          <a:avLst/>
          <a:gdLst/>
          <a:ahLst/>
          <a:cxnLst/>
          <a:rect l="0" t="0" r="0" b="0"/>
          <a:pathLst>
            <a:path>
              <a:moveTo>
                <a:pt x="0" y="27026"/>
              </a:moveTo>
              <a:lnTo>
                <a:pt x="880753" y="270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8A4B8-6AA8-4158-82F4-002623304C81}">
      <dsp:nvSpPr>
        <dsp:cNvPr id="0" name=""/>
        <dsp:cNvSpPr/>
      </dsp:nvSpPr>
      <dsp:spPr>
        <a:xfrm>
          <a:off x="633438" y="1610032"/>
          <a:ext cx="1723501" cy="1732934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3A1755-9A56-435C-8958-517E3D5B96AE}">
      <dsp:nvSpPr>
        <dsp:cNvPr id="0" name=""/>
        <dsp:cNvSpPr/>
      </dsp:nvSpPr>
      <dsp:spPr>
        <a:xfrm>
          <a:off x="2009895" y="1909"/>
          <a:ext cx="1088824" cy="10888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u="none" kern="1200" dirty="0"/>
            <a:t>WESITE</a:t>
          </a:r>
        </a:p>
      </dsp:txBody>
      <dsp:txXfrm>
        <a:off x="2169350" y="161364"/>
        <a:ext cx="769914" cy="769914"/>
      </dsp:txXfrm>
    </dsp:sp>
    <dsp:sp modelId="{641F7B81-8E2E-4393-B108-042E14DB6C43}">
      <dsp:nvSpPr>
        <dsp:cNvPr id="0" name=""/>
        <dsp:cNvSpPr/>
      </dsp:nvSpPr>
      <dsp:spPr>
        <a:xfrm>
          <a:off x="2716390" y="1225593"/>
          <a:ext cx="1088824" cy="10888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u="none" kern="1200" dirty="0"/>
            <a:t>MAIL GROUP</a:t>
          </a:r>
        </a:p>
      </dsp:txBody>
      <dsp:txXfrm>
        <a:off x="2875845" y="1385048"/>
        <a:ext cx="769914" cy="769914"/>
      </dsp:txXfrm>
    </dsp:sp>
    <dsp:sp modelId="{6D44ED43-274E-4E43-B73C-3FEE41971170}">
      <dsp:nvSpPr>
        <dsp:cNvPr id="0" name=""/>
        <dsp:cNvSpPr/>
      </dsp:nvSpPr>
      <dsp:spPr>
        <a:xfrm>
          <a:off x="2420162" y="2638582"/>
          <a:ext cx="1562789" cy="10888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u="none" kern="1200" dirty="0"/>
            <a:t>TRAILER</a:t>
          </a:r>
        </a:p>
      </dsp:txBody>
      <dsp:txXfrm>
        <a:off x="2649027" y="2798037"/>
        <a:ext cx="1105059" cy="769914"/>
      </dsp:txXfrm>
    </dsp:sp>
    <dsp:sp modelId="{5673C1A3-3F34-490E-917F-447A86757155}">
      <dsp:nvSpPr>
        <dsp:cNvPr id="0" name=""/>
        <dsp:cNvSpPr/>
      </dsp:nvSpPr>
      <dsp:spPr>
        <a:xfrm>
          <a:off x="2009895" y="3862266"/>
          <a:ext cx="1088824" cy="10888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u="none" kern="1200" dirty="0"/>
            <a:t>VIDEO</a:t>
          </a:r>
        </a:p>
      </dsp:txBody>
      <dsp:txXfrm>
        <a:off x="2169350" y="4021721"/>
        <a:ext cx="769914" cy="7699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6B9E3B-CC29-4B0E-9154-D8C74D6503EA}">
      <dsp:nvSpPr>
        <dsp:cNvPr id="0" name=""/>
        <dsp:cNvSpPr/>
      </dsp:nvSpPr>
      <dsp:spPr>
        <a:xfrm>
          <a:off x="2587" y="1196577"/>
          <a:ext cx="1348275" cy="11120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20955" rIns="20955" bIns="2095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TEAM BUILDING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TOPIC</a:t>
          </a:r>
        </a:p>
      </dsp:txBody>
      <dsp:txXfrm>
        <a:off x="28178" y="1222168"/>
        <a:ext cx="1297093" cy="822567"/>
      </dsp:txXfrm>
    </dsp:sp>
    <dsp:sp modelId="{2DD06383-E2BA-4461-BCD3-1F38A64FD523}">
      <dsp:nvSpPr>
        <dsp:cNvPr id="0" name=""/>
        <dsp:cNvSpPr/>
      </dsp:nvSpPr>
      <dsp:spPr>
        <a:xfrm>
          <a:off x="743522" y="1401234"/>
          <a:ext cx="1575827" cy="1575827"/>
        </a:xfrm>
        <a:prstGeom prst="leftCircularArrow">
          <a:avLst>
            <a:gd name="adj1" fmla="val 3715"/>
            <a:gd name="adj2" fmla="val 463287"/>
            <a:gd name="adj3" fmla="val 2238798"/>
            <a:gd name="adj4" fmla="val 9024489"/>
            <a:gd name="adj5" fmla="val 433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D99D8D-9FEF-4738-8C2D-5F3B59889201}">
      <dsp:nvSpPr>
        <dsp:cNvPr id="0" name=""/>
        <dsp:cNvSpPr/>
      </dsp:nvSpPr>
      <dsp:spPr>
        <a:xfrm>
          <a:off x="302204" y="2070327"/>
          <a:ext cx="1198467" cy="4765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WEEK 1</a:t>
          </a:r>
        </a:p>
      </dsp:txBody>
      <dsp:txXfrm>
        <a:off x="316163" y="2084286"/>
        <a:ext cx="1170549" cy="448672"/>
      </dsp:txXfrm>
    </dsp:sp>
    <dsp:sp modelId="{6DCF129B-7551-42BC-8179-7C8978B97549}">
      <dsp:nvSpPr>
        <dsp:cNvPr id="0" name=""/>
        <dsp:cNvSpPr/>
      </dsp:nvSpPr>
      <dsp:spPr>
        <a:xfrm>
          <a:off x="1779422" y="1196577"/>
          <a:ext cx="1348275" cy="11120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20955" rIns="20955" bIns="2095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SCRIPT</a:t>
          </a:r>
        </a:p>
      </dsp:txBody>
      <dsp:txXfrm>
        <a:off x="1805013" y="1460463"/>
        <a:ext cx="1297093" cy="822567"/>
      </dsp:txXfrm>
    </dsp:sp>
    <dsp:sp modelId="{128E520B-B722-4904-95B6-A35286A91C34}">
      <dsp:nvSpPr>
        <dsp:cNvPr id="0" name=""/>
        <dsp:cNvSpPr/>
      </dsp:nvSpPr>
      <dsp:spPr>
        <a:xfrm>
          <a:off x="2509121" y="484535"/>
          <a:ext cx="1748107" cy="1748107"/>
        </a:xfrm>
        <a:prstGeom prst="circularArrow">
          <a:avLst>
            <a:gd name="adj1" fmla="val 3349"/>
            <a:gd name="adj2" fmla="val 413995"/>
            <a:gd name="adj3" fmla="val 19410495"/>
            <a:gd name="adj4" fmla="val 12575511"/>
            <a:gd name="adj5" fmla="val 390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CFC5B4-990A-417B-A86F-D948A5BB840F}">
      <dsp:nvSpPr>
        <dsp:cNvPr id="0" name=""/>
        <dsp:cNvSpPr/>
      </dsp:nvSpPr>
      <dsp:spPr>
        <a:xfrm>
          <a:off x="2079039" y="958281"/>
          <a:ext cx="1198467" cy="4765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WEEK 2</a:t>
          </a:r>
        </a:p>
      </dsp:txBody>
      <dsp:txXfrm>
        <a:off x="2092998" y="972240"/>
        <a:ext cx="1170549" cy="448672"/>
      </dsp:txXfrm>
    </dsp:sp>
    <dsp:sp modelId="{B53F0823-4E19-4DF8-AB5C-D9B788D995D6}">
      <dsp:nvSpPr>
        <dsp:cNvPr id="0" name=""/>
        <dsp:cNvSpPr/>
      </dsp:nvSpPr>
      <dsp:spPr>
        <a:xfrm>
          <a:off x="3556258" y="1196577"/>
          <a:ext cx="1348275" cy="11120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20955" rIns="20955" bIns="2095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EDIT SCRIPT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TRAILER (part 1)</a:t>
          </a:r>
        </a:p>
      </dsp:txBody>
      <dsp:txXfrm>
        <a:off x="3581849" y="1222168"/>
        <a:ext cx="1297093" cy="822567"/>
      </dsp:txXfrm>
    </dsp:sp>
    <dsp:sp modelId="{DB18C7F0-FAFE-4E22-903B-688C597DFC5E}">
      <dsp:nvSpPr>
        <dsp:cNvPr id="0" name=""/>
        <dsp:cNvSpPr/>
      </dsp:nvSpPr>
      <dsp:spPr>
        <a:xfrm>
          <a:off x="4297192" y="1401234"/>
          <a:ext cx="1575827" cy="1575827"/>
        </a:xfrm>
        <a:prstGeom prst="leftCircularArrow">
          <a:avLst>
            <a:gd name="adj1" fmla="val 3715"/>
            <a:gd name="adj2" fmla="val 463287"/>
            <a:gd name="adj3" fmla="val 2238798"/>
            <a:gd name="adj4" fmla="val 9024489"/>
            <a:gd name="adj5" fmla="val 433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B805C1-F7FA-4809-9E16-A2B6B8645009}">
      <dsp:nvSpPr>
        <dsp:cNvPr id="0" name=""/>
        <dsp:cNvSpPr/>
      </dsp:nvSpPr>
      <dsp:spPr>
        <a:xfrm>
          <a:off x="3855874" y="2070327"/>
          <a:ext cx="1198467" cy="4765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WEEK 3</a:t>
          </a:r>
        </a:p>
      </dsp:txBody>
      <dsp:txXfrm>
        <a:off x="3869833" y="2084286"/>
        <a:ext cx="1170549" cy="448672"/>
      </dsp:txXfrm>
    </dsp:sp>
    <dsp:sp modelId="{B8787DEB-6FFB-48EE-8FD7-9C4B9A51192D}">
      <dsp:nvSpPr>
        <dsp:cNvPr id="0" name=""/>
        <dsp:cNvSpPr/>
      </dsp:nvSpPr>
      <dsp:spPr>
        <a:xfrm>
          <a:off x="5333093" y="1196577"/>
          <a:ext cx="1348275" cy="11120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20955" rIns="20955" bIns="2095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TRAILER (part 2)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TRAILER (product)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GROUP WEBSITE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GROUP MAIL</a:t>
          </a:r>
        </a:p>
      </dsp:txBody>
      <dsp:txXfrm>
        <a:off x="5358684" y="1460463"/>
        <a:ext cx="1297093" cy="822567"/>
      </dsp:txXfrm>
    </dsp:sp>
    <dsp:sp modelId="{F4769D49-9F74-4BAC-BA96-CF5812FE0013}">
      <dsp:nvSpPr>
        <dsp:cNvPr id="0" name=""/>
        <dsp:cNvSpPr/>
      </dsp:nvSpPr>
      <dsp:spPr>
        <a:xfrm>
          <a:off x="6062792" y="484535"/>
          <a:ext cx="1748107" cy="1748107"/>
        </a:xfrm>
        <a:prstGeom prst="circularArrow">
          <a:avLst>
            <a:gd name="adj1" fmla="val 3349"/>
            <a:gd name="adj2" fmla="val 413995"/>
            <a:gd name="adj3" fmla="val 19410495"/>
            <a:gd name="adj4" fmla="val 12575511"/>
            <a:gd name="adj5" fmla="val 390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99EBBD-21B2-44FA-9E03-DEC7810DCCB9}">
      <dsp:nvSpPr>
        <dsp:cNvPr id="0" name=""/>
        <dsp:cNvSpPr/>
      </dsp:nvSpPr>
      <dsp:spPr>
        <a:xfrm>
          <a:off x="5632710" y="958281"/>
          <a:ext cx="1198467" cy="4765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WEEK 4</a:t>
          </a:r>
        </a:p>
      </dsp:txBody>
      <dsp:txXfrm>
        <a:off x="5646669" y="972240"/>
        <a:ext cx="1170549" cy="448672"/>
      </dsp:txXfrm>
    </dsp:sp>
    <dsp:sp modelId="{5A74061A-A8AF-4909-99F3-FF0F6C23BFBC}">
      <dsp:nvSpPr>
        <dsp:cNvPr id="0" name=""/>
        <dsp:cNvSpPr/>
      </dsp:nvSpPr>
      <dsp:spPr>
        <a:xfrm>
          <a:off x="7109928" y="1196577"/>
          <a:ext cx="1348275" cy="11120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20955" rIns="20955" bIns="2095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VIDEO (product)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REPORT</a:t>
          </a:r>
        </a:p>
      </dsp:txBody>
      <dsp:txXfrm>
        <a:off x="7135519" y="1222168"/>
        <a:ext cx="1297093" cy="822567"/>
      </dsp:txXfrm>
    </dsp:sp>
    <dsp:sp modelId="{F3EB02AE-9104-4409-95D7-39BC4AE322D0}">
      <dsp:nvSpPr>
        <dsp:cNvPr id="0" name=""/>
        <dsp:cNvSpPr/>
      </dsp:nvSpPr>
      <dsp:spPr>
        <a:xfrm>
          <a:off x="7409545" y="2070327"/>
          <a:ext cx="1198467" cy="4765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WEEK 5,6,7</a:t>
          </a:r>
        </a:p>
      </dsp:txBody>
      <dsp:txXfrm>
        <a:off x="7423504" y="2084286"/>
        <a:ext cx="1170549" cy="448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F0E3C8-E3FA-449E-9DC4-50E95EF5F0EF}">
      <dsp:nvSpPr>
        <dsp:cNvPr id="0" name=""/>
        <dsp:cNvSpPr/>
      </dsp:nvSpPr>
      <dsp:spPr>
        <a:xfrm>
          <a:off x="114597" y="119"/>
          <a:ext cx="1904404" cy="76176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0" bIns="17145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TRIẾN TRÌNH</a:t>
          </a:r>
        </a:p>
      </dsp:txBody>
      <dsp:txXfrm>
        <a:off x="495478" y="119"/>
        <a:ext cx="1142643" cy="7617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574EB-F512-4B10-8F3A-900BDDA19AD5}">
      <dsp:nvSpPr>
        <dsp:cNvPr id="0" name=""/>
        <dsp:cNvSpPr/>
      </dsp:nvSpPr>
      <dsp:spPr>
        <a:xfrm>
          <a:off x="2922" y="621472"/>
          <a:ext cx="1757139" cy="7028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Nội dung công việc</a:t>
          </a:r>
          <a:endParaRPr lang="en-US" sz="1800" kern="1200" dirty="0"/>
        </a:p>
      </dsp:txBody>
      <dsp:txXfrm>
        <a:off x="2922" y="621472"/>
        <a:ext cx="1757139" cy="702855"/>
      </dsp:txXfrm>
    </dsp:sp>
    <dsp:sp modelId="{AF6A3671-EA27-46CE-BF2E-AFBE7A6685BD}">
      <dsp:nvSpPr>
        <dsp:cNvPr id="0" name=""/>
        <dsp:cNvSpPr/>
      </dsp:nvSpPr>
      <dsp:spPr>
        <a:xfrm>
          <a:off x="2922" y="1324327"/>
          <a:ext cx="1757139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Tìm kiếm ý tưởng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Tham gia một vài buổi đi chơi giúp nhóm gắn kết hơn</a:t>
          </a:r>
          <a:endParaRPr lang="en-US" sz="1800" kern="1200" dirty="0"/>
        </a:p>
      </dsp:txBody>
      <dsp:txXfrm>
        <a:off x="2922" y="1324327"/>
        <a:ext cx="1757139" cy="2854800"/>
      </dsp:txXfrm>
    </dsp:sp>
    <dsp:sp modelId="{76962CE8-414D-48E9-91E7-E74DAC0920BF}">
      <dsp:nvSpPr>
        <dsp:cNvPr id="0" name=""/>
        <dsp:cNvSpPr/>
      </dsp:nvSpPr>
      <dsp:spPr>
        <a:xfrm>
          <a:off x="2006060" y="621472"/>
          <a:ext cx="1757139" cy="7028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Thời gian thực hiện</a:t>
          </a:r>
          <a:endParaRPr lang="en-US" sz="1800" kern="1200" dirty="0"/>
        </a:p>
      </dsp:txBody>
      <dsp:txXfrm>
        <a:off x="2006060" y="621472"/>
        <a:ext cx="1757139" cy="702855"/>
      </dsp:txXfrm>
    </dsp:sp>
    <dsp:sp modelId="{B85915A3-F9A8-4F51-B250-6D82C91E5427}">
      <dsp:nvSpPr>
        <dsp:cNvPr id="0" name=""/>
        <dsp:cNvSpPr/>
      </dsp:nvSpPr>
      <dsp:spPr>
        <a:xfrm>
          <a:off x="2006060" y="1324327"/>
          <a:ext cx="1757139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Từ ngày 1/10 đến ngày 7/10</a:t>
          </a:r>
          <a:endParaRPr lang="en-US" sz="1800" kern="1200" dirty="0"/>
        </a:p>
      </dsp:txBody>
      <dsp:txXfrm>
        <a:off x="2006060" y="1324327"/>
        <a:ext cx="1757139" cy="2854800"/>
      </dsp:txXfrm>
    </dsp:sp>
    <dsp:sp modelId="{399F27E4-5E26-440D-97E2-265F9422C011}">
      <dsp:nvSpPr>
        <dsp:cNvPr id="0" name=""/>
        <dsp:cNvSpPr/>
      </dsp:nvSpPr>
      <dsp:spPr>
        <a:xfrm>
          <a:off x="4009199" y="621472"/>
          <a:ext cx="1757139" cy="7028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Kết quả thực hiện </a:t>
          </a:r>
          <a:endParaRPr lang="en-US" sz="1800" kern="1200" dirty="0"/>
        </a:p>
      </dsp:txBody>
      <dsp:txXfrm>
        <a:off x="4009199" y="621472"/>
        <a:ext cx="1757139" cy="702855"/>
      </dsp:txXfrm>
    </dsp:sp>
    <dsp:sp modelId="{72509925-851E-4163-97FE-C4EA270130F7}">
      <dsp:nvSpPr>
        <dsp:cNvPr id="0" name=""/>
        <dsp:cNvSpPr/>
      </dsp:nvSpPr>
      <dsp:spPr>
        <a:xfrm>
          <a:off x="4009199" y="1324327"/>
          <a:ext cx="1757139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Nhóm đã có 1 buổi đi uống trà sữa với nhau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Nhóm đã chọn được ý tưởng</a:t>
          </a:r>
          <a:endParaRPr lang="en-US" sz="1800" kern="1200" dirty="0"/>
        </a:p>
      </dsp:txBody>
      <dsp:txXfrm>
        <a:off x="4009199" y="1324327"/>
        <a:ext cx="1757139" cy="2854800"/>
      </dsp:txXfrm>
    </dsp:sp>
    <dsp:sp modelId="{7E49002F-89B7-44BC-9A08-90DECDD5E9E4}">
      <dsp:nvSpPr>
        <dsp:cNvPr id="0" name=""/>
        <dsp:cNvSpPr/>
      </dsp:nvSpPr>
      <dsp:spPr>
        <a:xfrm>
          <a:off x="6012338" y="621472"/>
          <a:ext cx="1757139" cy="7028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Tự đánh giá</a:t>
          </a:r>
          <a:endParaRPr lang="en-US" sz="1800" kern="1200" dirty="0"/>
        </a:p>
      </dsp:txBody>
      <dsp:txXfrm>
        <a:off x="6012338" y="621472"/>
        <a:ext cx="1757139" cy="702855"/>
      </dsp:txXfrm>
    </dsp:sp>
    <dsp:sp modelId="{0FD51918-F882-4316-8EE4-B058F9D901A9}">
      <dsp:nvSpPr>
        <dsp:cNvPr id="0" name=""/>
        <dsp:cNvSpPr/>
      </dsp:nvSpPr>
      <dsp:spPr>
        <a:xfrm>
          <a:off x="6012338" y="1324327"/>
          <a:ext cx="1757139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Buổi đi chơi để gắn kết chưa được như mong đợi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Chủ đề khá là được sự thống nhất của các thành viên</a:t>
          </a:r>
          <a:endParaRPr lang="en-US" sz="1800" kern="1200" dirty="0"/>
        </a:p>
      </dsp:txBody>
      <dsp:txXfrm>
        <a:off x="6012338" y="1324327"/>
        <a:ext cx="1757139" cy="28548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574EB-F512-4B10-8F3A-900BDDA19AD5}">
      <dsp:nvSpPr>
        <dsp:cNvPr id="0" name=""/>
        <dsp:cNvSpPr/>
      </dsp:nvSpPr>
      <dsp:spPr>
        <a:xfrm>
          <a:off x="3036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Nội dung công việc</a:t>
          </a:r>
          <a:endParaRPr lang="en-US" sz="1800" kern="1200" dirty="0"/>
        </a:p>
      </dsp:txBody>
      <dsp:txXfrm>
        <a:off x="3036" y="112390"/>
        <a:ext cx="1826046" cy="730418"/>
      </dsp:txXfrm>
    </dsp:sp>
    <dsp:sp modelId="{AF6A3671-EA27-46CE-BF2E-AFBE7A6685BD}">
      <dsp:nvSpPr>
        <dsp:cNvPr id="0" name=""/>
        <dsp:cNvSpPr/>
      </dsp:nvSpPr>
      <dsp:spPr>
        <a:xfrm>
          <a:off x="3036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Xây dựng kịch bản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Xây dựng trang we</a:t>
          </a:r>
          <a:r>
            <a:rPr lang="en-US" sz="1800" kern="1200" dirty="0"/>
            <a:t>b</a:t>
          </a:r>
        </a:p>
      </dsp:txBody>
      <dsp:txXfrm>
        <a:off x="3036" y="842809"/>
        <a:ext cx="1826046" cy="2854800"/>
      </dsp:txXfrm>
    </dsp:sp>
    <dsp:sp modelId="{76962CE8-414D-48E9-91E7-E74DAC0920BF}">
      <dsp:nvSpPr>
        <dsp:cNvPr id="0" name=""/>
        <dsp:cNvSpPr/>
      </dsp:nvSpPr>
      <dsp:spPr>
        <a:xfrm>
          <a:off x="2084730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Thời gian thực hiện</a:t>
          </a:r>
          <a:endParaRPr lang="en-US" sz="1800" kern="1200" dirty="0"/>
        </a:p>
      </dsp:txBody>
      <dsp:txXfrm>
        <a:off x="2084730" y="112390"/>
        <a:ext cx="1826046" cy="730418"/>
      </dsp:txXfrm>
    </dsp:sp>
    <dsp:sp modelId="{B85915A3-F9A8-4F51-B250-6D82C91E5427}">
      <dsp:nvSpPr>
        <dsp:cNvPr id="0" name=""/>
        <dsp:cNvSpPr/>
      </dsp:nvSpPr>
      <dsp:spPr>
        <a:xfrm>
          <a:off x="2084730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Từ ngày 8/10 đến ngày 15/10</a:t>
          </a:r>
          <a:endParaRPr lang="en-US" sz="1800" kern="1200" dirty="0"/>
        </a:p>
      </dsp:txBody>
      <dsp:txXfrm>
        <a:off x="2084730" y="842809"/>
        <a:ext cx="1826046" cy="2854800"/>
      </dsp:txXfrm>
    </dsp:sp>
    <dsp:sp modelId="{399F27E4-5E26-440D-97E2-265F9422C011}">
      <dsp:nvSpPr>
        <dsp:cNvPr id="0" name=""/>
        <dsp:cNvSpPr/>
      </dsp:nvSpPr>
      <dsp:spPr>
        <a:xfrm>
          <a:off x="4166423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Kết quả thực hiện </a:t>
          </a:r>
          <a:endParaRPr lang="en-US" sz="1800" kern="1200" dirty="0"/>
        </a:p>
      </dsp:txBody>
      <dsp:txXfrm>
        <a:off x="4166423" y="112390"/>
        <a:ext cx="1826046" cy="730418"/>
      </dsp:txXfrm>
    </dsp:sp>
    <dsp:sp modelId="{72509925-851E-4163-97FE-C4EA270130F7}">
      <dsp:nvSpPr>
        <dsp:cNvPr id="0" name=""/>
        <dsp:cNvSpPr/>
      </dsp:nvSpPr>
      <dsp:spPr>
        <a:xfrm>
          <a:off x="4166423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Nhóm đã xây dựng được kịch bản sơ bộ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Trang we</a:t>
          </a:r>
          <a:r>
            <a:rPr lang="en-US" sz="1800" kern="1200" dirty="0"/>
            <a:t>b</a:t>
          </a:r>
          <a:r>
            <a:rPr lang="vi-VN" sz="1800" kern="1200" dirty="0"/>
            <a:t> cũng đã được xây dựng</a:t>
          </a:r>
          <a:endParaRPr lang="en-US" sz="1800" kern="1200" dirty="0"/>
        </a:p>
      </dsp:txBody>
      <dsp:txXfrm>
        <a:off x="4166423" y="842809"/>
        <a:ext cx="1826046" cy="2854800"/>
      </dsp:txXfrm>
    </dsp:sp>
    <dsp:sp modelId="{7E49002F-89B7-44BC-9A08-90DECDD5E9E4}">
      <dsp:nvSpPr>
        <dsp:cNvPr id="0" name=""/>
        <dsp:cNvSpPr/>
      </dsp:nvSpPr>
      <dsp:spPr>
        <a:xfrm>
          <a:off x="6248116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Tự đánh giá</a:t>
          </a:r>
          <a:endParaRPr lang="en-US" sz="1800" kern="1200" dirty="0"/>
        </a:p>
      </dsp:txBody>
      <dsp:txXfrm>
        <a:off x="6248116" y="112390"/>
        <a:ext cx="1826046" cy="730418"/>
      </dsp:txXfrm>
    </dsp:sp>
    <dsp:sp modelId="{0FD51918-F882-4316-8EE4-B058F9D901A9}">
      <dsp:nvSpPr>
        <dsp:cNvPr id="0" name=""/>
        <dsp:cNvSpPr/>
      </dsp:nvSpPr>
      <dsp:spPr>
        <a:xfrm>
          <a:off x="6248116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Kịch bản vì mới nên vẫn còn chưa chi tiết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Trang we</a:t>
          </a:r>
          <a:r>
            <a:rPr lang="en-US" sz="1800" kern="1200" dirty="0"/>
            <a:t>b</a:t>
          </a:r>
          <a:r>
            <a:rPr lang="vi-VN" sz="1800" kern="1200" dirty="0"/>
            <a:t> vẫn còn sơ sài và chưa có nhiều thông tin về các thành viên</a:t>
          </a:r>
          <a:endParaRPr lang="en-US" sz="1800" kern="1200" dirty="0"/>
        </a:p>
      </dsp:txBody>
      <dsp:txXfrm>
        <a:off x="6248116" y="842809"/>
        <a:ext cx="1826046" cy="28548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574EB-F512-4B10-8F3A-900BDDA19AD5}">
      <dsp:nvSpPr>
        <dsp:cNvPr id="0" name=""/>
        <dsp:cNvSpPr/>
      </dsp:nvSpPr>
      <dsp:spPr>
        <a:xfrm>
          <a:off x="3036" y="67784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Nội dung công việc</a:t>
          </a:r>
          <a:endParaRPr lang="en-US" sz="1800" kern="1200" dirty="0"/>
        </a:p>
      </dsp:txBody>
      <dsp:txXfrm>
        <a:off x="3036" y="67784"/>
        <a:ext cx="1826046" cy="730418"/>
      </dsp:txXfrm>
    </dsp:sp>
    <dsp:sp modelId="{AF6A3671-EA27-46CE-BF2E-AFBE7A6685BD}">
      <dsp:nvSpPr>
        <dsp:cNvPr id="0" name=""/>
        <dsp:cNvSpPr/>
      </dsp:nvSpPr>
      <dsp:spPr>
        <a:xfrm>
          <a:off x="3036" y="798203"/>
          <a:ext cx="1826046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Xây dựng kịch bản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Xây dựng hoàn thiện trang we</a:t>
          </a:r>
          <a:r>
            <a:rPr lang="en-US" sz="1800" kern="1200" dirty="0"/>
            <a:t>b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Quay video trailer</a:t>
          </a:r>
          <a:endParaRPr lang="en-US" sz="1800" kern="1200" dirty="0"/>
        </a:p>
      </dsp:txBody>
      <dsp:txXfrm>
        <a:off x="3036" y="798203"/>
        <a:ext cx="1826046" cy="2944012"/>
      </dsp:txXfrm>
    </dsp:sp>
    <dsp:sp modelId="{76962CE8-414D-48E9-91E7-E74DAC0920BF}">
      <dsp:nvSpPr>
        <dsp:cNvPr id="0" name=""/>
        <dsp:cNvSpPr/>
      </dsp:nvSpPr>
      <dsp:spPr>
        <a:xfrm>
          <a:off x="2084730" y="67784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Thời gian thực hiện</a:t>
          </a:r>
          <a:endParaRPr lang="en-US" sz="1800" kern="1200" dirty="0"/>
        </a:p>
      </dsp:txBody>
      <dsp:txXfrm>
        <a:off x="2084730" y="67784"/>
        <a:ext cx="1826046" cy="730418"/>
      </dsp:txXfrm>
    </dsp:sp>
    <dsp:sp modelId="{B85915A3-F9A8-4F51-B250-6D82C91E5427}">
      <dsp:nvSpPr>
        <dsp:cNvPr id="0" name=""/>
        <dsp:cNvSpPr/>
      </dsp:nvSpPr>
      <dsp:spPr>
        <a:xfrm>
          <a:off x="2084730" y="798203"/>
          <a:ext cx="1826046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Từ ngày 16/10 đến ngày 22/10</a:t>
          </a:r>
          <a:endParaRPr lang="en-US" sz="1800" kern="1200" dirty="0"/>
        </a:p>
      </dsp:txBody>
      <dsp:txXfrm>
        <a:off x="2084730" y="798203"/>
        <a:ext cx="1826046" cy="2944012"/>
      </dsp:txXfrm>
    </dsp:sp>
    <dsp:sp modelId="{399F27E4-5E26-440D-97E2-265F9422C011}">
      <dsp:nvSpPr>
        <dsp:cNvPr id="0" name=""/>
        <dsp:cNvSpPr/>
      </dsp:nvSpPr>
      <dsp:spPr>
        <a:xfrm>
          <a:off x="4166423" y="67784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Kết quả thực hiện </a:t>
          </a:r>
          <a:endParaRPr lang="en-US" sz="1800" kern="1200" dirty="0"/>
        </a:p>
      </dsp:txBody>
      <dsp:txXfrm>
        <a:off x="4166423" y="67784"/>
        <a:ext cx="1826046" cy="730418"/>
      </dsp:txXfrm>
    </dsp:sp>
    <dsp:sp modelId="{72509925-851E-4163-97FE-C4EA270130F7}">
      <dsp:nvSpPr>
        <dsp:cNvPr id="0" name=""/>
        <dsp:cNvSpPr/>
      </dsp:nvSpPr>
      <dsp:spPr>
        <a:xfrm>
          <a:off x="4166423" y="798203"/>
          <a:ext cx="1826046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Nhóm đã chỉnh sửa lại kịch bản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Trang we</a:t>
          </a:r>
          <a:r>
            <a:rPr lang="en-US" sz="1800" kern="1200" dirty="0"/>
            <a:t>b</a:t>
          </a:r>
          <a:r>
            <a:rPr lang="vi-VN" sz="1800" kern="1200" dirty="0"/>
            <a:t> cũng đã được hoàn thiện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Nhóm đã quay các video và ghép lại thành Trailer</a:t>
          </a:r>
          <a:endParaRPr lang="en-US" sz="1800" kern="1200" dirty="0"/>
        </a:p>
      </dsp:txBody>
      <dsp:txXfrm>
        <a:off x="4166423" y="798203"/>
        <a:ext cx="1826046" cy="2944012"/>
      </dsp:txXfrm>
    </dsp:sp>
    <dsp:sp modelId="{7E49002F-89B7-44BC-9A08-90DECDD5E9E4}">
      <dsp:nvSpPr>
        <dsp:cNvPr id="0" name=""/>
        <dsp:cNvSpPr/>
      </dsp:nvSpPr>
      <dsp:spPr>
        <a:xfrm>
          <a:off x="6248116" y="67784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Tự đánh giá</a:t>
          </a:r>
          <a:endParaRPr lang="en-US" sz="1800" kern="1200" dirty="0"/>
        </a:p>
      </dsp:txBody>
      <dsp:txXfrm>
        <a:off x="6248116" y="67784"/>
        <a:ext cx="1826046" cy="730418"/>
      </dsp:txXfrm>
    </dsp:sp>
    <dsp:sp modelId="{0FD51918-F882-4316-8EE4-B058F9D901A9}">
      <dsp:nvSpPr>
        <dsp:cNvPr id="0" name=""/>
        <dsp:cNvSpPr/>
      </dsp:nvSpPr>
      <dsp:spPr>
        <a:xfrm>
          <a:off x="6248116" y="798203"/>
          <a:ext cx="1826046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Kịch bản mới có phần hay hơn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Trang we</a:t>
          </a:r>
          <a:r>
            <a:rPr lang="en-US" sz="1800" kern="1200" dirty="0"/>
            <a:t>b</a:t>
          </a:r>
          <a:r>
            <a:rPr lang="vi-VN" sz="1800" kern="1200" dirty="0"/>
            <a:t> đã có giao diện nhìn bắt mắt</a:t>
          </a:r>
          <a:endParaRPr lang="en-US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Trailer cũng đã được hoàn thành nhưng còn thiếu một vài yêu câu</a:t>
          </a:r>
          <a:endParaRPr lang="en-US" sz="1800" kern="1200" dirty="0"/>
        </a:p>
      </dsp:txBody>
      <dsp:txXfrm>
        <a:off x="6248116" y="798203"/>
        <a:ext cx="1826046" cy="294401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574EB-F512-4B10-8F3A-900BDDA19AD5}">
      <dsp:nvSpPr>
        <dsp:cNvPr id="0" name=""/>
        <dsp:cNvSpPr/>
      </dsp:nvSpPr>
      <dsp:spPr>
        <a:xfrm>
          <a:off x="3036" y="67784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Nội dung công việc</a:t>
          </a:r>
          <a:endParaRPr lang="en-US" sz="1800" kern="1200" dirty="0"/>
        </a:p>
      </dsp:txBody>
      <dsp:txXfrm>
        <a:off x="3036" y="67784"/>
        <a:ext cx="1826046" cy="730418"/>
      </dsp:txXfrm>
    </dsp:sp>
    <dsp:sp modelId="{AF6A3671-EA27-46CE-BF2E-AFBE7A6685BD}">
      <dsp:nvSpPr>
        <dsp:cNvPr id="0" name=""/>
        <dsp:cNvSpPr/>
      </dsp:nvSpPr>
      <dsp:spPr>
        <a:xfrm>
          <a:off x="3036" y="798203"/>
          <a:ext cx="1826046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thiện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Trailer</a:t>
          </a:r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Quay video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video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mail group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nhóm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36" y="798203"/>
        <a:ext cx="1826046" cy="2944012"/>
      </dsp:txXfrm>
    </dsp:sp>
    <dsp:sp modelId="{76962CE8-414D-48E9-91E7-E74DAC0920BF}">
      <dsp:nvSpPr>
        <dsp:cNvPr id="0" name=""/>
        <dsp:cNvSpPr/>
      </dsp:nvSpPr>
      <dsp:spPr>
        <a:xfrm>
          <a:off x="2084730" y="67784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Thời gian thực hiện</a:t>
          </a:r>
          <a:endParaRPr lang="en-US" sz="1800" kern="1200" dirty="0"/>
        </a:p>
      </dsp:txBody>
      <dsp:txXfrm>
        <a:off x="2084730" y="67784"/>
        <a:ext cx="1826046" cy="730418"/>
      </dsp:txXfrm>
    </dsp:sp>
    <dsp:sp modelId="{B85915A3-F9A8-4F51-B250-6D82C91E5427}">
      <dsp:nvSpPr>
        <dsp:cNvPr id="0" name=""/>
        <dsp:cNvSpPr/>
      </dsp:nvSpPr>
      <dsp:spPr>
        <a:xfrm>
          <a:off x="2084730" y="798203"/>
          <a:ext cx="1826046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Từ ngày 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22</a:t>
          </a:r>
          <a:r>
            <a:rPr lang="vi-VN" sz="1800" kern="1200" dirty="0"/>
            <a:t>/10 đến ngày 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28</a:t>
          </a:r>
          <a:r>
            <a:rPr lang="vi-VN" sz="1800" kern="1200" dirty="0"/>
            <a:t>/10</a:t>
          </a:r>
          <a:endParaRPr lang="en-US" sz="1800" kern="1200" dirty="0"/>
        </a:p>
      </dsp:txBody>
      <dsp:txXfrm>
        <a:off x="2084730" y="798203"/>
        <a:ext cx="1826046" cy="2944012"/>
      </dsp:txXfrm>
    </dsp:sp>
    <dsp:sp modelId="{399F27E4-5E26-440D-97E2-265F9422C011}">
      <dsp:nvSpPr>
        <dsp:cNvPr id="0" name=""/>
        <dsp:cNvSpPr/>
      </dsp:nvSpPr>
      <dsp:spPr>
        <a:xfrm>
          <a:off x="4166423" y="67784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Kết quả thực hiện </a:t>
          </a:r>
          <a:endParaRPr lang="en-US" sz="1800" kern="1200" dirty="0"/>
        </a:p>
      </dsp:txBody>
      <dsp:txXfrm>
        <a:off x="4166423" y="67784"/>
        <a:ext cx="1826046" cy="730418"/>
      </dsp:txXfrm>
    </dsp:sp>
    <dsp:sp modelId="{72509925-851E-4163-97FE-C4EA270130F7}">
      <dsp:nvSpPr>
        <dsp:cNvPr id="0" name=""/>
        <dsp:cNvSpPr/>
      </dsp:nvSpPr>
      <dsp:spPr>
        <a:xfrm>
          <a:off x="4166423" y="798203"/>
          <a:ext cx="1826046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Trailer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thiện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đúng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theo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yêu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cầu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của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GV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hướng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dẫn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2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cảnh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video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Group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sp:txBody>
      <dsp:txXfrm>
        <a:off x="4166423" y="798203"/>
        <a:ext cx="1826046" cy="2944012"/>
      </dsp:txXfrm>
    </dsp:sp>
    <dsp:sp modelId="{7E49002F-89B7-44BC-9A08-90DECDD5E9E4}">
      <dsp:nvSpPr>
        <dsp:cNvPr id="0" name=""/>
        <dsp:cNvSpPr/>
      </dsp:nvSpPr>
      <dsp:spPr>
        <a:xfrm>
          <a:off x="6248116" y="67784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Tự đánh giá</a:t>
          </a:r>
          <a:endParaRPr lang="en-US" sz="1800" kern="1200" dirty="0"/>
        </a:p>
      </dsp:txBody>
      <dsp:txXfrm>
        <a:off x="6248116" y="67784"/>
        <a:ext cx="1826046" cy="730418"/>
      </dsp:txXfrm>
    </dsp:sp>
    <dsp:sp modelId="{0FD51918-F882-4316-8EE4-B058F9D901A9}">
      <dsp:nvSpPr>
        <dsp:cNvPr id="0" name=""/>
        <dsp:cNvSpPr/>
      </dsp:nvSpPr>
      <dsp:spPr>
        <a:xfrm>
          <a:off x="6248116" y="798203"/>
          <a:ext cx="1826046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Trailer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có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đầy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đủ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phần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nhóm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chủ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nhân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vật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cảnh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cẩn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thận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Group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đáp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ứng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tốt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nhu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cầu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làm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việc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của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nhóm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248116" y="798203"/>
        <a:ext cx="1826046" cy="294401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574EB-F512-4B10-8F3A-900BDDA19AD5}">
      <dsp:nvSpPr>
        <dsp:cNvPr id="0" name=""/>
        <dsp:cNvSpPr/>
      </dsp:nvSpPr>
      <dsp:spPr>
        <a:xfrm>
          <a:off x="3036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Nội dung công việc</a:t>
          </a:r>
          <a:endParaRPr lang="en-US" sz="1800" kern="1200" dirty="0"/>
        </a:p>
      </dsp:txBody>
      <dsp:txXfrm>
        <a:off x="3036" y="112390"/>
        <a:ext cx="1826046" cy="730418"/>
      </dsp:txXfrm>
    </dsp:sp>
    <dsp:sp modelId="{AF6A3671-EA27-46CE-BF2E-AFBE7A6685BD}">
      <dsp:nvSpPr>
        <dsp:cNvPr id="0" name=""/>
        <dsp:cNvSpPr/>
      </dsp:nvSpPr>
      <dsp:spPr>
        <a:xfrm>
          <a:off x="3036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Quay video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video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Làm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làm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bảng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công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công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việc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sp:txBody>
      <dsp:txXfrm>
        <a:off x="3036" y="842809"/>
        <a:ext cx="1826046" cy="2854800"/>
      </dsp:txXfrm>
    </dsp:sp>
    <dsp:sp modelId="{76962CE8-414D-48E9-91E7-E74DAC0920BF}">
      <dsp:nvSpPr>
        <dsp:cNvPr id="0" name=""/>
        <dsp:cNvSpPr/>
      </dsp:nvSpPr>
      <dsp:spPr>
        <a:xfrm>
          <a:off x="2084730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Thời gian thực hiện</a:t>
          </a:r>
          <a:endParaRPr lang="en-US" sz="1800" kern="1200" dirty="0"/>
        </a:p>
      </dsp:txBody>
      <dsp:txXfrm>
        <a:off x="2084730" y="112390"/>
        <a:ext cx="1826046" cy="730418"/>
      </dsp:txXfrm>
    </dsp:sp>
    <dsp:sp modelId="{B85915A3-F9A8-4F51-B250-6D82C91E5427}">
      <dsp:nvSpPr>
        <dsp:cNvPr id="0" name=""/>
        <dsp:cNvSpPr/>
      </dsp:nvSpPr>
      <dsp:spPr>
        <a:xfrm>
          <a:off x="2084730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/>
            <a:t>Từ ngày 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29</a:t>
          </a:r>
          <a:r>
            <a:rPr lang="vi-VN" sz="1800" kern="1200" dirty="0"/>
            <a:t>/10 đến ngày </a:t>
          </a:r>
          <a:r>
            <a:rPr lang="en-US" sz="1800" kern="1200" dirty="0"/>
            <a:t>4</a:t>
          </a:r>
          <a:r>
            <a:rPr lang="vi-VN" sz="1800" kern="1200" dirty="0"/>
            <a:t>/1</a:t>
          </a:r>
          <a:r>
            <a:rPr lang="en-US" sz="1800" kern="1200" dirty="0"/>
            <a:t>1</a:t>
          </a:r>
        </a:p>
      </dsp:txBody>
      <dsp:txXfrm>
        <a:off x="2084730" y="842809"/>
        <a:ext cx="1826046" cy="2854800"/>
      </dsp:txXfrm>
    </dsp:sp>
    <dsp:sp modelId="{399F27E4-5E26-440D-97E2-265F9422C011}">
      <dsp:nvSpPr>
        <dsp:cNvPr id="0" name=""/>
        <dsp:cNvSpPr/>
      </dsp:nvSpPr>
      <dsp:spPr>
        <a:xfrm>
          <a:off x="4166423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Kết quả thực hiện </a:t>
          </a:r>
          <a:endParaRPr lang="en-US" sz="1800" kern="1200" dirty="0"/>
        </a:p>
      </dsp:txBody>
      <dsp:txXfrm>
        <a:off x="4166423" y="112390"/>
        <a:ext cx="1826046" cy="730418"/>
      </dsp:txXfrm>
    </dsp:sp>
    <dsp:sp modelId="{72509925-851E-4163-97FE-C4EA270130F7}">
      <dsp:nvSpPr>
        <dsp:cNvPr id="0" name=""/>
        <dsp:cNvSpPr/>
      </dsp:nvSpPr>
      <dsp:spPr>
        <a:xfrm>
          <a:off x="4166423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5/6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cảnh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trong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kịch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bản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làm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90%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166423" y="842809"/>
        <a:ext cx="1826046" cy="2854800"/>
      </dsp:txXfrm>
    </dsp:sp>
    <dsp:sp modelId="{7E49002F-89B7-44BC-9A08-90DECDD5E9E4}">
      <dsp:nvSpPr>
        <dsp:cNvPr id="0" name=""/>
        <dsp:cNvSpPr/>
      </dsp:nvSpPr>
      <dsp:spPr>
        <a:xfrm>
          <a:off x="6248116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Tự đánh giá</a:t>
          </a:r>
          <a:endParaRPr lang="en-US" sz="1800" kern="1200" dirty="0"/>
        </a:p>
      </dsp:txBody>
      <dsp:txXfrm>
        <a:off x="6248116" y="112390"/>
        <a:ext cx="1826046" cy="730418"/>
      </dsp:txXfrm>
    </dsp:sp>
    <dsp:sp modelId="{0FD51918-F882-4316-8EE4-B058F9D901A9}">
      <dsp:nvSpPr>
        <dsp:cNvPr id="0" name=""/>
        <dsp:cNvSpPr/>
      </dsp:nvSpPr>
      <dsp:spPr>
        <a:xfrm>
          <a:off x="6248116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cảnh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chính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được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quay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cẩn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thận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tương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đối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tốt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248116" y="842809"/>
        <a:ext cx="1826046" cy="28548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574EB-F512-4B10-8F3A-900BDDA19AD5}">
      <dsp:nvSpPr>
        <dsp:cNvPr id="0" name=""/>
        <dsp:cNvSpPr/>
      </dsp:nvSpPr>
      <dsp:spPr>
        <a:xfrm>
          <a:off x="3036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Nội dung công việc</a:t>
          </a:r>
          <a:endParaRPr lang="en-US" sz="1800" kern="1200" dirty="0"/>
        </a:p>
      </dsp:txBody>
      <dsp:txXfrm>
        <a:off x="3036" y="112390"/>
        <a:ext cx="1826046" cy="730418"/>
      </dsp:txXfrm>
    </dsp:sp>
    <dsp:sp modelId="{AF6A3671-EA27-46CE-BF2E-AFBE7A6685BD}">
      <dsp:nvSpPr>
        <dsp:cNvPr id="0" name=""/>
        <dsp:cNvSpPr/>
      </dsp:nvSpPr>
      <dsp:spPr>
        <a:xfrm>
          <a:off x="3036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36" y="842809"/>
        <a:ext cx="1826046" cy="2854800"/>
      </dsp:txXfrm>
    </dsp:sp>
    <dsp:sp modelId="{76962CE8-414D-48E9-91E7-E74DAC0920BF}">
      <dsp:nvSpPr>
        <dsp:cNvPr id="0" name=""/>
        <dsp:cNvSpPr/>
      </dsp:nvSpPr>
      <dsp:spPr>
        <a:xfrm>
          <a:off x="2084730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Thời gian thực hiện</a:t>
          </a:r>
          <a:endParaRPr lang="en-US" sz="1800" kern="1200" dirty="0"/>
        </a:p>
      </dsp:txBody>
      <dsp:txXfrm>
        <a:off x="2084730" y="112390"/>
        <a:ext cx="1826046" cy="730418"/>
      </dsp:txXfrm>
    </dsp:sp>
    <dsp:sp modelId="{B85915A3-F9A8-4F51-B250-6D82C91E5427}">
      <dsp:nvSpPr>
        <dsp:cNvPr id="0" name=""/>
        <dsp:cNvSpPr/>
      </dsp:nvSpPr>
      <dsp:spPr>
        <a:xfrm>
          <a:off x="2084730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800" kern="1200" dirty="0">
              <a:latin typeface="+mj-lt"/>
            </a:rPr>
            <a:t>Từ ngày 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5</a:t>
          </a:r>
          <a:r>
            <a:rPr lang="vi-VN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/1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</a:t>
          </a:r>
          <a:r>
            <a:rPr lang="vi-VN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vi-VN" sz="1800" kern="1200" dirty="0">
              <a:latin typeface="+mj-lt"/>
            </a:rPr>
            <a:t>đến ngày 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12</a:t>
          </a:r>
          <a:r>
            <a:rPr lang="vi-VN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/1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</a:t>
          </a:r>
        </a:p>
      </dsp:txBody>
      <dsp:txXfrm>
        <a:off x="2084730" y="842809"/>
        <a:ext cx="1826046" cy="2854800"/>
      </dsp:txXfrm>
    </dsp:sp>
    <dsp:sp modelId="{399F27E4-5E26-440D-97E2-265F9422C011}">
      <dsp:nvSpPr>
        <dsp:cNvPr id="0" name=""/>
        <dsp:cNvSpPr/>
      </dsp:nvSpPr>
      <dsp:spPr>
        <a:xfrm>
          <a:off x="4166423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Kết quả thực hiện </a:t>
          </a:r>
          <a:endParaRPr lang="en-US" sz="1800" kern="1200" dirty="0"/>
        </a:p>
      </dsp:txBody>
      <dsp:txXfrm>
        <a:off x="4166423" y="112390"/>
        <a:ext cx="1826046" cy="730418"/>
      </dsp:txXfrm>
    </dsp:sp>
    <dsp:sp modelId="{72509925-851E-4163-97FE-C4EA270130F7}">
      <dsp:nvSpPr>
        <dsp:cNvPr id="0" name=""/>
        <dsp:cNvSpPr/>
      </dsp:nvSpPr>
      <dsp:spPr>
        <a:xfrm>
          <a:off x="4166423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Đã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xong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95% video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Hoàn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xong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95%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cáo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đồ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án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sp:txBody>
      <dsp:txXfrm>
        <a:off x="4166423" y="842809"/>
        <a:ext cx="1826046" cy="2854800"/>
      </dsp:txXfrm>
    </dsp:sp>
    <dsp:sp modelId="{7E49002F-89B7-44BC-9A08-90DECDD5E9E4}">
      <dsp:nvSpPr>
        <dsp:cNvPr id="0" name=""/>
        <dsp:cNvSpPr/>
      </dsp:nvSpPr>
      <dsp:spPr>
        <a:xfrm>
          <a:off x="6248116" y="112390"/>
          <a:ext cx="1826046" cy="730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800" kern="1200" dirty="0"/>
            <a:t>Tự đánh giá</a:t>
          </a:r>
          <a:endParaRPr lang="en-US" sz="1800" kern="1200" dirty="0"/>
        </a:p>
      </dsp:txBody>
      <dsp:txXfrm>
        <a:off x="6248116" y="112390"/>
        <a:ext cx="1826046" cy="730418"/>
      </dsp:txXfrm>
    </dsp:sp>
    <dsp:sp modelId="{0FD51918-F882-4316-8EE4-B058F9D901A9}">
      <dsp:nvSpPr>
        <dsp:cNvPr id="0" name=""/>
        <dsp:cNvSpPr/>
      </dsp:nvSpPr>
      <dsp:spPr>
        <a:xfrm>
          <a:off x="6248116" y="842809"/>
          <a:ext cx="1826046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248116" y="842809"/>
        <a:ext cx="1826046" cy="2854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wmf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AEA51D05-C182-4F2B-911E-DF57D90F070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AAA29A1-F59F-450D-AF59-99AEB40342D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jpg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2600" y="2133600"/>
            <a:ext cx="7162800" cy="2133600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ĐỒ ÁN NHẬP MÔN CÔNG NGHỆ THÔNG TIN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91200" y="4343400"/>
            <a:ext cx="2324100" cy="762000"/>
          </a:xfrm>
        </p:spPr>
        <p:txBody>
          <a:bodyPr/>
          <a:lstStyle/>
          <a:p>
            <a:pPr algn="ctr"/>
            <a:r>
              <a:rPr lang="en-US" dirty="0"/>
              <a:t>GROUP H6</a:t>
            </a:r>
          </a:p>
        </p:txBody>
      </p:sp>
    </p:spTree>
    <p:extLst>
      <p:ext uri="{BB962C8B-B14F-4D97-AF65-F5344CB8AC3E}">
        <p14:creationId xmlns:p14="http://schemas.microsoft.com/office/powerpoint/2010/main" val="113060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15962"/>
          </a:xfrm>
        </p:spPr>
        <p:txBody>
          <a:bodyPr/>
          <a:lstStyle/>
          <a:p>
            <a:r>
              <a:rPr lang="en-US" dirty="0" err="1"/>
              <a:t>Cảnh</a:t>
            </a:r>
            <a:r>
              <a:rPr lang="en-US" dirty="0"/>
              <a:t> 5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33" y="1909465"/>
            <a:ext cx="7285922" cy="40669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>
            <a:off x="374035" y="1219200"/>
            <a:ext cx="77757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</a:t>
            </a:r>
            <a:r>
              <a:rPr lang="en-US" sz="2400" dirty="0" err="1"/>
              <a:t>Bụt</a:t>
            </a:r>
            <a:r>
              <a:rPr lang="en-US" sz="2400" dirty="0"/>
              <a:t>”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. </a:t>
            </a:r>
            <a:r>
              <a:rPr lang="en-US" sz="2400" dirty="0" err="1"/>
              <a:t>Chỉ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Tâm</a:t>
            </a:r>
            <a:r>
              <a:rPr lang="en-US" sz="2400" dirty="0"/>
              <a:t> </a:t>
            </a:r>
            <a:r>
              <a:rPr lang="en-US" sz="2400" dirty="0" err="1"/>
              <a:t>thấy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sai</a:t>
            </a:r>
            <a:r>
              <a:rPr lang="en-US" sz="2400" dirty="0"/>
              <a:t> </a:t>
            </a:r>
            <a:r>
              <a:rPr lang="en-US" sz="2400" dirty="0" err="1"/>
              <a:t>lệch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mình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5459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92162"/>
          </a:xfrm>
        </p:spPr>
        <p:txBody>
          <a:bodyPr/>
          <a:lstStyle/>
          <a:p>
            <a:pPr algn="ctr"/>
            <a:r>
              <a:rPr lang="en-US" dirty="0" err="1"/>
              <a:t>Cảnh</a:t>
            </a:r>
            <a:r>
              <a:rPr lang="en-US" dirty="0"/>
              <a:t> 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371600"/>
            <a:ext cx="7467600" cy="487375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Tâm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mọi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đều</a:t>
            </a:r>
            <a:r>
              <a:rPr lang="en-US" dirty="0"/>
              <a:t> </a:t>
            </a:r>
            <a:r>
              <a:rPr lang="en-US" dirty="0" err="1"/>
              <a:t>ngạc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. </a:t>
            </a:r>
            <a:r>
              <a:rPr lang="en-US" dirty="0" err="1"/>
              <a:t>Mối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anh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anh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mến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cực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"/>
          <a:stretch/>
        </p:blipFill>
        <p:spPr>
          <a:xfrm>
            <a:off x="1295400" y="3200400"/>
            <a:ext cx="6079773" cy="28673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5582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092144592"/>
              </p:ext>
            </p:extLst>
          </p:nvPr>
        </p:nvGraphicFramePr>
        <p:xfrm>
          <a:off x="152400" y="1676400"/>
          <a:ext cx="8610600" cy="350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607977890"/>
              </p:ext>
            </p:extLst>
          </p:nvPr>
        </p:nvGraphicFramePr>
        <p:xfrm>
          <a:off x="457200" y="533400"/>
          <a:ext cx="2133600" cy="76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6881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/>
          <p:cNvSpPr txBox="1">
            <a:spLocks/>
          </p:cNvSpPr>
          <p:nvPr/>
        </p:nvSpPr>
        <p:spPr>
          <a:xfrm>
            <a:off x="304800" y="381000"/>
            <a:ext cx="8229600" cy="60960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1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vi-V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Báo cáo tiến độ và minh chứng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72738594"/>
              </p:ext>
            </p:extLst>
          </p:nvPr>
        </p:nvGraphicFramePr>
        <p:xfrm>
          <a:off x="609600" y="1371600"/>
          <a:ext cx="77724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609600" y="1371600"/>
            <a:ext cx="77724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000" b="1" dirty="0">
                <a:solidFill>
                  <a:schemeClr val="tx1"/>
                </a:solidFill>
              </a:rPr>
              <a:t>CÔNG VIỆC 1</a:t>
            </a:r>
            <a:endParaRPr 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933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614223611"/>
              </p:ext>
            </p:extLst>
          </p:nvPr>
        </p:nvGraphicFramePr>
        <p:xfrm>
          <a:off x="533400" y="838200"/>
          <a:ext cx="80772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533400" y="304800"/>
            <a:ext cx="8077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000" b="1" dirty="0">
                <a:solidFill>
                  <a:schemeClr val="tx1"/>
                </a:solidFill>
              </a:rPr>
              <a:t>CÔNG VIỆC 2</a:t>
            </a:r>
            <a:endParaRPr lang="en-US" sz="2000" b="1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704125"/>
              </p:ext>
            </p:extLst>
          </p:nvPr>
        </p:nvGraphicFramePr>
        <p:xfrm>
          <a:off x="1104900" y="4953000"/>
          <a:ext cx="69342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6750">
                  <a:extLst>
                    <a:ext uri="{9D8B030D-6E8A-4147-A177-3AD203B41FA5}">
                      <a16:colId xmlns:a16="http://schemas.microsoft.com/office/drawing/2014/main" val="3545394948"/>
                    </a:ext>
                  </a:extLst>
                </a:gridCol>
                <a:gridCol w="1533525">
                  <a:extLst>
                    <a:ext uri="{9D8B030D-6E8A-4147-A177-3AD203B41FA5}">
                      <a16:colId xmlns:a16="http://schemas.microsoft.com/office/drawing/2014/main" val="51572369"/>
                    </a:ext>
                  </a:extLst>
                </a:gridCol>
                <a:gridCol w="4733925">
                  <a:extLst>
                    <a:ext uri="{9D8B030D-6E8A-4147-A177-3AD203B41FA5}">
                      <a16:colId xmlns:a16="http://schemas.microsoft.com/office/drawing/2014/main" val="362939432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vi-VN" dirty="0"/>
                        <a:t>STT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/>
                        <a:t>Tên</a:t>
                      </a:r>
                      <a:r>
                        <a:rPr lang="vi-VN" baseline="0" dirty="0"/>
                        <a:t> nội dung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/>
                        <a:t>Minh chứng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48912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r>
                        <a:rPr lang="vi-V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Kịch</a:t>
                      </a:r>
                      <a:r>
                        <a:rPr lang="vi-VN" baseline="0" dirty="0"/>
                        <a:t> bản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b="1" dirty="0">
                          <a:solidFill>
                            <a:schemeClr val="accent1"/>
                          </a:solidFill>
                          <a:latin typeface="+mj-lt"/>
                        </a:rPr>
                        <a:t>Các</a:t>
                      </a:r>
                      <a:r>
                        <a:rPr lang="vi-VN" b="1" baseline="0" dirty="0">
                          <a:solidFill>
                            <a:schemeClr val="accent1"/>
                          </a:solidFill>
                          <a:latin typeface="+mj-lt"/>
                        </a:rPr>
                        <a:t> slide trên</a:t>
                      </a:r>
                      <a:endParaRPr lang="en-US" b="1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91786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r>
                        <a:rPr lang="vi-VN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Trang wed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rgbClr val="FD8603"/>
                          </a:solidFill>
                          <a:latin typeface="+mj-lt"/>
                        </a:rPr>
                        <a:t>https://sites.google.com/view/h6team/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974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4376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" y="304800"/>
            <a:ext cx="8077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000" b="1" dirty="0">
                <a:solidFill>
                  <a:schemeClr val="tx1"/>
                </a:solidFill>
              </a:rPr>
              <a:t>CÔNG VIỆC 3</a:t>
            </a:r>
            <a:endParaRPr lang="en-US" sz="2000" b="1" dirty="0">
              <a:solidFill>
                <a:schemeClr val="tx1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399081389"/>
              </p:ext>
            </p:extLst>
          </p:nvPr>
        </p:nvGraphicFramePr>
        <p:xfrm>
          <a:off x="533400" y="838200"/>
          <a:ext cx="80772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12106"/>
              </p:ext>
            </p:extLst>
          </p:nvPr>
        </p:nvGraphicFramePr>
        <p:xfrm>
          <a:off x="923925" y="4648200"/>
          <a:ext cx="7296150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2813">
                  <a:extLst>
                    <a:ext uri="{9D8B030D-6E8A-4147-A177-3AD203B41FA5}">
                      <a16:colId xmlns:a16="http://schemas.microsoft.com/office/drawing/2014/main" val="3545394948"/>
                    </a:ext>
                  </a:extLst>
                </a:gridCol>
                <a:gridCol w="1662310">
                  <a:extLst>
                    <a:ext uri="{9D8B030D-6E8A-4147-A177-3AD203B41FA5}">
                      <a16:colId xmlns:a16="http://schemas.microsoft.com/office/drawing/2014/main" val="51572369"/>
                    </a:ext>
                  </a:extLst>
                </a:gridCol>
                <a:gridCol w="4981027">
                  <a:extLst>
                    <a:ext uri="{9D8B030D-6E8A-4147-A177-3AD203B41FA5}">
                      <a16:colId xmlns:a16="http://schemas.microsoft.com/office/drawing/2014/main" val="3629394329"/>
                    </a:ext>
                  </a:extLst>
                </a:gridCol>
              </a:tblGrid>
              <a:tr h="310342">
                <a:tc>
                  <a:txBody>
                    <a:bodyPr/>
                    <a:lstStyle/>
                    <a:p>
                      <a:pPr algn="ctr"/>
                      <a:r>
                        <a:rPr lang="vi-VN" dirty="0"/>
                        <a:t>STT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/>
                        <a:t>Tên</a:t>
                      </a:r>
                      <a:r>
                        <a:rPr lang="vi-VN" baseline="0" dirty="0"/>
                        <a:t> nội dung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/>
                        <a:t>Minh chứng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48912"/>
                  </a:ext>
                </a:extLst>
              </a:tr>
              <a:tr h="310342">
                <a:tc>
                  <a:txBody>
                    <a:bodyPr/>
                    <a:lstStyle/>
                    <a:p>
                      <a:r>
                        <a:rPr lang="vi-V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Kịch</a:t>
                      </a:r>
                      <a:r>
                        <a:rPr lang="vi-VN" baseline="0" dirty="0"/>
                        <a:t> bản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b="1" dirty="0">
                          <a:solidFill>
                            <a:schemeClr val="accent1"/>
                          </a:solidFill>
                          <a:latin typeface="+mj-lt"/>
                        </a:rPr>
                        <a:t>Các</a:t>
                      </a:r>
                      <a:r>
                        <a:rPr lang="vi-VN" b="1" baseline="0" dirty="0">
                          <a:solidFill>
                            <a:schemeClr val="accent1"/>
                          </a:solidFill>
                          <a:latin typeface="+mj-lt"/>
                        </a:rPr>
                        <a:t> slide trên</a:t>
                      </a:r>
                      <a:endParaRPr lang="en-US" b="1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91786"/>
                  </a:ext>
                </a:extLst>
              </a:tr>
              <a:tr h="310342">
                <a:tc>
                  <a:txBody>
                    <a:bodyPr/>
                    <a:lstStyle/>
                    <a:p>
                      <a:r>
                        <a:rPr lang="vi-VN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Trang wed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rgbClr val="FD8603"/>
                          </a:solidFill>
                          <a:latin typeface="+mj-lt"/>
                        </a:rPr>
                        <a:t>https://sites.google.com/view/h6team/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974020"/>
                  </a:ext>
                </a:extLst>
              </a:tr>
              <a:tr h="775855">
                <a:tc>
                  <a:txBody>
                    <a:bodyPr/>
                    <a:lstStyle/>
                    <a:p>
                      <a:r>
                        <a:rPr lang="vi-V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Trailer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D8603"/>
                          </a:solidFill>
                          <a:latin typeface="+mj-lt"/>
                        </a:rPr>
                        <a:t>https://www.youtube.com/watch?v=P6Fuxxw6egY&amp;t=25s</a:t>
                      </a:r>
                    </a:p>
                    <a:p>
                      <a:pPr algn="l"/>
                      <a:endParaRPr lang="en-US" sz="1800" dirty="0">
                        <a:solidFill>
                          <a:srgbClr val="FD8603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6871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5612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553353584"/>
              </p:ext>
            </p:extLst>
          </p:nvPr>
        </p:nvGraphicFramePr>
        <p:xfrm>
          <a:off x="533400" y="838200"/>
          <a:ext cx="80772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533400" y="304800"/>
            <a:ext cx="8077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000" b="1" dirty="0">
                <a:solidFill>
                  <a:schemeClr val="tx1"/>
                </a:solidFill>
              </a:rPr>
              <a:t>CÔNG VIỆC 4</a:t>
            </a:r>
            <a:endParaRPr lang="en-US" sz="2000" b="1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50241"/>
              </p:ext>
            </p:extLst>
          </p:nvPr>
        </p:nvGraphicFramePr>
        <p:xfrm>
          <a:off x="533400" y="4648200"/>
          <a:ext cx="8151092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1667">
                  <a:extLst>
                    <a:ext uri="{9D8B030D-6E8A-4147-A177-3AD203B41FA5}">
                      <a16:colId xmlns:a16="http://schemas.microsoft.com/office/drawing/2014/main" val="3545394948"/>
                    </a:ext>
                  </a:extLst>
                </a:gridCol>
                <a:gridCol w="1585379">
                  <a:extLst>
                    <a:ext uri="{9D8B030D-6E8A-4147-A177-3AD203B41FA5}">
                      <a16:colId xmlns:a16="http://schemas.microsoft.com/office/drawing/2014/main" val="51572369"/>
                    </a:ext>
                  </a:extLst>
                </a:gridCol>
                <a:gridCol w="5964046">
                  <a:extLst>
                    <a:ext uri="{9D8B030D-6E8A-4147-A177-3AD203B41FA5}">
                      <a16:colId xmlns:a16="http://schemas.microsoft.com/office/drawing/2014/main" val="3629394329"/>
                    </a:ext>
                  </a:extLst>
                </a:gridCol>
              </a:tblGrid>
              <a:tr h="316992">
                <a:tc>
                  <a:txBody>
                    <a:bodyPr/>
                    <a:lstStyle/>
                    <a:p>
                      <a:pPr algn="ctr"/>
                      <a:r>
                        <a:rPr lang="vi-VN" sz="1600" dirty="0"/>
                        <a:t>STT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/>
                        <a:t>Tên</a:t>
                      </a:r>
                      <a:r>
                        <a:rPr lang="vi-VN" sz="1600" baseline="0" dirty="0"/>
                        <a:t> nội dung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/>
                        <a:t>Minh chứng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48912"/>
                  </a:ext>
                </a:extLst>
              </a:tr>
              <a:tr h="316992"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1600" dirty="0"/>
                        <a:t>Trailer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FD860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https://www.youtube.com/watch?v=P6Fuxxw6egY&amp;t=25s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91786"/>
                  </a:ext>
                </a:extLst>
              </a:tr>
              <a:tr h="554736">
                <a:tc>
                  <a:txBody>
                    <a:bodyPr/>
                    <a:lstStyle/>
                    <a:p>
                      <a:r>
                        <a:rPr lang="vi-VN" sz="1600" dirty="0"/>
                        <a:t>2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Videos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chưa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cắt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ghép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rgbClr val="FD860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https://drive.google.com/open?id=1wUoaGKcUuYD6oidR1dLAwl-WBmDZzPLB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974020"/>
                  </a:ext>
                </a:extLst>
              </a:tr>
              <a:tr h="792480"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outlook.office.com/</a:t>
                      </a:r>
                      <a:r>
                        <a:rPr lang="en-US" sz="1600" dirty="0" err="1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owa</a:t>
                      </a:r>
                      <a:r>
                        <a:rPr lang="en-US" sz="1600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/?path=/group/h6@student.hcmus.edu.vn/mail</a:t>
                      </a:r>
                    </a:p>
                    <a:p>
                      <a:pPr algn="l"/>
                      <a:endParaRPr lang="en-US" sz="1600" dirty="0">
                        <a:solidFill>
                          <a:srgbClr val="FD860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934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90534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647412236"/>
              </p:ext>
            </p:extLst>
          </p:nvPr>
        </p:nvGraphicFramePr>
        <p:xfrm>
          <a:off x="533400" y="838200"/>
          <a:ext cx="80772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533400" y="304800"/>
            <a:ext cx="8077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000" b="1" dirty="0">
                <a:solidFill>
                  <a:schemeClr val="tx1"/>
                </a:solidFill>
              </a:rPr>
              <a:t>CÔNG VIỆC </a:t>
            </a:r>
            <a:r>
              <a:rPr lang="en-US" sz="2000" b="1" dirty="0">
                <a:solidFill>
                  <a:schemeClr val="tx1"/>
                </a:solidFill>
              </a:rPr>
              <a:t>5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830662"/>
              </p:ext>
            </p:extLst>
          </p:nvPr>
        </p:nvGraphicFramePr>
        <p:xfrm>
          <a:off x="533400" y="4800600"/>
          <a:ext cx="8151092" cy="1530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1667">
                  <a:extLst>
                    <a:ext uri="{9D8B030D-6E8A-4147-A177-3AD203B41FA5}">
                      <a16:colId xmlns:a16="http://schemas.microsoft.com/office/drawing/2014/main" val="3545394948"/>
                    </a:ext>
                  </a:extLst>
                </a:gridCol>
                <a:gridCol w="1585379">
                  <a:extLst>
                    <a:ext uri="{9D8B030D-6E8A-4147-A177-3AD203B41FA5}">
                      <a16:colId xmlns:a16="http://schemas.microsoft.com/office/drawing/2014/main" val="51572369"/>
                    </a:ext>
                  </a:extLst>
                </a:gridCol>
                <a:gridCol w="5964046">
                  <a:extLst>
                    <a:ext uri="{9D8B030D-6E8A-4147-A177-3AD203B41FA5}">
                      <a16:colId xmlns:a16="http://schemas.microsoft.com/office/drawing/2014/main" val="3629394329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pPr algn="ctr"/>
                      <a:r>
                        <a:rPr lang="vi-VN" sz="1600" dirty="0"/>
                        <a:t>STT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/>
                        <a:t>Tên</a:t>
                      </a:r>
                      <a:r>
                        <a:rPr lang="vi-VN" sz="1600" baseline="0" dirty="0"/>
                        <a:t> nội dung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/>
                        <a:t>Minh chứng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48912"/>
                  </a:ext>
                </a:extLst>
              </a:tr>
              <a:tr h="316992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Video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chưa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cắt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ghép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rgbClr val="FD860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https://drive.google.com/open?id=1wUoaGKcUuYD6oidR1dLAwl-WBmDZzPLB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91786"/>
                  </a:ext>
                </a:extLst>
              </a:tr>
              <a:tr h="554736">
                <a:tc>
                  <a:txBody>
                    <a:bodyPr/>
                    <a:lstStyle/>
                    <a:p>
                      <a:r>
                        <a:rPr lang="vi-VN" sz="1800" dirty="0"/>
                        <a:t>2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đồ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án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Đính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kèm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file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moodle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974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9386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217901713"/>
              </p:ext>
            </p:extLst>
          </p:nvPr>
        </p:nvGraphicFramePr>
        <p:xfrm>
          <a:off x="533400" y="838200"/>
          <a:ext cx="80772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533400" y="304800"/>
            <a:ext cx="8077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000" b="1" dirty="0">
                <a:solidFill>
                  <a:schemeClr val="tx1"/>
                </a:solidFill>
              </a:rPr>
              <a:t>CÔNG VIỆC </a:t>
            </a:r>
            <a:r>
              <a:rPr lang="en-US" sz="2000" b="1" dirty="0">
                <a:solidFill>
                  <a:schemeClr val="tx1"/>
                </a:solidFill>
              </a:rPr>
              <a:t>6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632193"/>
              </p:ext>
            </p:extLst>
          </p:nvPr>
        </p:nvGraphicFramePr>
        <p:xfrm>
          <a:off x="533400" y="4800600"/>
          <a:ext cx="8151092" cy="1530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1667">
                  <a:extLst>
                    <a:ext uri="{9D8B030D-6E8A-4147-A177-3AD203B41FA5}">
                      <a16:colId xmlns:a16="http://schemas.microsoft.com/office/drawing/2014/main" val="3545394948"/>
                    </a:ext>
                  </a:extLst>
                </a:gridCol>
                <a:gridCol w="1585379">
                  <a:extLst>
                    <a:ext uri="{9D8B030D-6E8A-4147-A177-3AD203B41FA5}">
                      <a16:colId xmlns:a16="http://schemas.microsoft.com/office/drawing/2014/main" val="51572369"/>
                    </a:ext>
                  </a:extLst>
                </a:gridCol>
                <a:gridCol w="5964046">
                  <a:extLst>
                    <a:ext uri="{9D8B030D-6E8A-4147-A177-3AD203B41FA5}">
                      <a16:colId xmlns:a16="http://schemas.microsoft.com/office/drawing/2014/main" val="3629394329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pPr algn="ctr"/>
                      <a:r>
                        <a:rPr lang="vi-VN" sz="1600" dirty="0"/>
                        <a:t>STT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/>
                        <a:t>Tên</a:t>
                      </a:r>
                      <a:r>
                        <a:rPr lang="vi-VN" sz="1600" baseline="0" dirty="0"/>
                        <a:t> nội dung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/>
                        <a:t>Minh chứng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48912"/>
                  </a:ext>
                </a:extLst>
              </a:tr>
              <a:tr h="316992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Video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chính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rgbClr val="FD8603"/>
                          </a:solidFill>
                          <a:latin typeface="+mj-lt"/>
                        </a:rPr>
                        <a:t>https://www.youtube.com/watch?v=feYfD6XIhm8&amp;feature=youtu.be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91786"/>
                  </a:ext>
                </a:extLst>
              </a:tr>
              <a:tr h="554736">
                <a:tc>
                  <a:txBody>
                    <a:bodyPr/>
                    <a:lstStyle/>
                    <a:p>
                      <a:r>
                        <a:rPr lang="vi-VN" sz="1800" dirty="0"/>
                        <a:t>2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đồ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án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Đính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kèm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file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moodle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974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1635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/>
          <p:cNvSpPr/>
          <p:nvPr/>
        </p:nvSpPr>
        <p:spPr>
          <a:xfrm>
            <a:off x="3657600" y="4884420"/>
            <a:ext cx="5105400" cy="754380"/>
          </a:xfrm>
          <a:prstGeom prst="roundRect">
            <a:avLst/>
          </a:prstGeom>
          <a:noFill/>
          <a:ln w="38100">
            <a:solidFill>
              <a:srgbClr val="FD86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8603"/>
                </a:solidFill>
              </a:rPr>
              <a:t>https://www.youtube.com/watch?v=feYfD6XIhm8&amp;feature=youtu.be</a:t>
            </a:r>
            <a:endParaRPr lang="en-US" sz="2000" dirty="0">
              <a:solidFill>
                <a:srgbClr val="FD8603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4419600" y="2217420"/>
            <a:ext cx="4648200" cy="754380"/>
          </a:xfrm>
          <a:prstGeom prst="roundRect">
            <a:avLst/>
          </a:prstGeom>
          <a:noFill/>
          <a:ln w="38100">
            <a:solidFill>
              <a:srgbClr val="FD86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https://</a:t>
            </a:r>
            <a:r>
              <a:rPr lang="en-US" sz="1700" dirty="0">
                <a:solidFill>
                  <a:schemeClr val="accent1"/>
                </a:solidFill>
              </a:rPr>
              <a:t>outlook.office.com/owa/?path=/group/h6@student.hcmus.edu.vn/mail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997036" y="990600"/>
            <a:ext cx="4765964" cy="754380"/>
          </a:xfrm>
          <a:prstGeom prst="roundRect">
            <a:avLst/>
          </a:prstGeom>
          <a:noFill/>
          <a:ln w="38100">
            <a:solidFill>
              <a:srgbClr val="FD86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000" dirty="0">
                <a:solidFill>
                  <a:srgbClr val="FD8603"/>
                </a:solidFill>
              </a:rPr>
              <a:t>https://sites.google.com/view/h6team/</a:t>
            </a:r>
          </a:p>
        </p:txBody>
      </p:sp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3329397082"/>
              </p:ext>
            </p:extLst>
          </p:nvPr>
        </p:nvGraphicFramePr>
        <p:xfrm>
          <a:off x="1066800" y="838200"/>
          <a:ext cx="64770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4495800" y="3636125"/>
            <a:ext cx="4572000" cy="754380"/>
          </a:xfrm>
          <a:prstGeom prst="roundRect">
            <a:avLst/>
          </a:prstGeom>
          <a:noFill/>
          <a:ln w="38100">
            <a:solidFill>
              <a:srgbClr val="FD86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D8603"/>
                </a:solidFill>
              </a:rPr>
              <a:t>	</a:t>
            </a:r>
            <a:r>
              <a:rPr lang="en-US" sz="2000" dirty="0">
                <a:solidFill>
                  <a:srgbClr val="FD860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https://www.youtube.com/watch?v=P6Fuxxw6egY&amp;t=25s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457200" y="457200"/>
            <a:ext cx="1904404" cy="761761"/>
            <a:chOff x="114597" y="119"/>
            <a:chExt cx="1904404" cy="761761"/>
          </a:xfrm>
        </p:grpSpPr>
        <p:sp>
          <p:nvSpPr>
            <p:cNvPr id="9" name="Chevron 8"/>
            <p:cNvSpPr/>
            <p:nvPr/>
          </p:nvSpPr>
          <p:spPr>
            <a:xfrm>
              <a:off x="114597" y="119"/>
              <a:ext cx="1904404" cy="761761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Chevron 4"/>
            <p:cNvSpPr/>
            <p:nvPr/>
          </p:nvSpPr>
          <p:spPr>
            <a:xfrm>
              <a:off x="495478" y="119"/>
              <a:ext cx="1142643" cy="761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9050" tIns="9525" rIns="0" bIns="9525" numCol="1" spcCol="1270" anchor="ctr" anchorCtr="0">
              <a:noAutofit/>
            </a:bodyPr>
            <a:lstStyle/>
            <a:p>
              <a:pPr lvl="0" algn="ctr" defTabSz="666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b="1" kern="1200" dirty="0"/>
                <a:t>PRODUCTS</a:t>
              </a:r>
              <a:endParaRPr lang="en-US" sz="15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546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 animBg="1"/>
      <p:bldP spid="19" grpId="0" animBg="1"/>
      <p:bldGraphic spid="13" grpId="0">
        <p:bldAsOne/>
      </p:bldGraphic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subTitle" idx="1"/>
          </p:nvPr>
        </p:nvSpPr>
        <p:spPr>
          <a:xfrm>
            <a:off x="4419600" y="4038600"/>
            <a:ext cx="6096000" cy="2362200"/>
          </a:xfrm>
        </p:spPr>
        <p:txBody>
          <a:bodyPr>
            <a:noAutofit/>
          </a:bodyPr>
          <a:lstStyle/>
          <a:p>
            <a:r>
              <a:rPr lang="vi-VN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Phan Long Hiếu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 		18120377</a:t>
            </a:r>
          </a:p>
          <a:p>
            <a:pPr algn="l"/>
            <a:r>
              <a:rPr lang="vi-VN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Võ Thị Hiếu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 		18120379</a:t>
            </a:r>
          </a:p>
          <a:p>
            <a:r>
              <a:rPr lang="vi-VN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Nguyễn Văn Hậu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 	18120359</a:t>
            </a:r>
            <a:endParaRPr lang="vi-VN" sz="2000" i="1" dirty="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vi-VN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Trần Văn Hiếu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 		18120378</a:t>
            </a:r>
          </a:p>
          <a:p>
            <a:r>
              <a:rPr lang="vi-VN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Phạm Trung Hiếu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 	18120376</a:t>
            </a:r>
          </a:p>
          <a:p>
            <a:r>
              <a:rPr lang="vi-VN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Nguyễn Đình Hiếu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 	18120373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1" t="12299" r="13359" b="35395"/>
          <a:stretch/>
        </p:blipFill>
        <p:spPr>
          <a:xfrm>
            <a:off x="3124200" y="381000"/>
            <a:ext cx="6019800" cy="3275013"/>
          </a:xfr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410282073"/>
              </p:ext>
            </p:extLst>
          </p:nvPr>
        </p:nvGraphicFramePr>
        <p:xfrm>
          <a:off x="2438400" y="5029200"/>
          <a:ext cx="1371600" cy="889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512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Graphic spid="9" grpId="0">
        <p:bldAsOne/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2698684"/>
              </p:ext>
            </p:extLst>
          </p:nvPr>
        </p:nvGraphicFramePr>
        <p:xfrm>
          <a:off x="152401" y="1066800"/>
          <a:ext cx="8534401" cy="563880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127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59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17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067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1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4551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876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 STUDENT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MARK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68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PHAN</a:t>
                      </a:r>
                      <a:r>
                        <a:rPr lang="en-US" baseline="0" dirty="0"/>
                        <a:t> LONG HIEU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18120377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+mj-lt"/>
                        </a:rPr>
                        <a:t>Quay phim,</a:t>
                      </a:r>
                      <a:r>
                        <a:rPr lang="vi-VN" baseline="0" dirty="0">
                          <a:latin typeface="+mj-lt"/>
                        </a:rPr>
                        <a:t> cắt ghép videos</a:t>
                      </a:r>
                    </a:p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diễn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diễn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wed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68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NGUYEN TRUNG HIEU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18120376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Chỉnh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xảo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videos,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chỉnh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sủa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trailer,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viết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kịch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bản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18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NGUYEN VAN HAU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18120359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diễn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slide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18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VO THI HIEU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18120379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slide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diễn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919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</a:t>
                      </a:r>
                      <a:r>
                        <a:rPr lang="en-US" baseline="0" dirty="0"/>
                        <a:t> VAN HIEU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18120378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thư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kí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ghi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chép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bản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cuộc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diễn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18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NGUYEN</a:t>
                      </a:r>
                      <a:r>
                        <a:rPr lang="en-US" baseline="0" dirty="0"/>
                        <a:t> DINH HIEU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18120373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group mail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diễn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990600" y="152400"/>
            <a:ext cx="2209800" cy="761761"/>
            <a:chOff x="114597" y="119"/>
            <a:chExt cx="1904404" cy="761761"/>
          </a:xfrm>
        </p:grpSpPr>
        <p:sp>
          <p:nvSpPr>
            <p:cNvPr id="8" name="Chevron 7"/>
            <p:cNvSpPr/>
            <p:nvPr/>
          </p:nvSpPr>
          <p:spPr>
            <a:xfrm>
              <a:off x="114597" y="119"/>
              <a:ext cx="1904404" cy="761761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Chevron 4"/>
            <p:cNvSpPr/>
            <p:nvPr/>
          </p:nvSpPr>
          <p:spPr>
            <a:xfrm>
              <a:off x="495478" y="119"/>
              <a:ext cx="1326516" cy="7617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9050" tIns="9525" rIns="0" bIns="9525" numCol="1" spcCol="1270" anchor="ctr" anchorCtr="0">
              <a:noAutofit/>
            </a:bodyPr>
            <a:lstStyle/>
            <a:p>
              <a:pPr lvl="0" algn="ctr" defTabSz="666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b="1" kern="1200" dirty="0"/>
                <a:t>ASSESSMENT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841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304800" y="2449038"/>
            <a:ext cx="8610600" cy="1665762"/>
          </a:xfrm>
        </p:spPr>
        <p:txBody>
          <a:bodyPr>
            <a:noAutofit/>
          </a:bodyPr>
          <a:lstStyle/>
          <a:p>
            <a:pPr algn="ctr"/>
            <a:r>
              <a:rPr lang="en-US" sz="6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REAL VALUES OF LIFE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28800" y="2133600"/>
            <a:ext cx="5410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HAVE YOU FOUND OUT YOUR REAL VALUES OF YOUR LIFE?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57400" y="2667000"/>
            <a:ext cx="48847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THIS?</a:t>
            </a:r>
          </a:p>
        </p:txBody>
      </p:sp>
    </p:spTree>
    <p:extLst>
      <p:ext uri="{BB962C8B-B14F-4D97-AF65-F5344CB8AC3E}">
        <p14:creationId xmlns:p14="http://schemas.microsoft.com/office/powerpoint/2010/main" val="1270426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6" grpId="0"/>
      <p:bldP spid="15" grpId="0"/>
      <p:bldP spid="1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 txBox="1">
            <a:spLocks/>
          </p:cNvSpPr>
          <p:nvPr/>
        </p:nvSpPr>
        <p:spPr>
          <a:xfrm>
            <a:off x="304800" y="381000"/>
            <a:ext cx="8610600" cy="1665762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1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REAL VALUES OF LIFE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2275343"/>
            <a:ext cx="5410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err="1"/>
              <a:t>Không</a:t>
            </a:r>
            <a:r>
              <a:rPr lang="en-US" sz="3200" dirty="0"/>
              <a:t> </a:t>
            </a:r>
            <a:r>
              <a:rPr lang="en-US" sz="3200" dirty="0" err="1"/>
              <a:t>phải</a:t>
            </a:r>
            <a:r>
              <a:rPr lang="en-US" sz="3200" dirty="0"/>
              <a:t> </a:t>
            </a:r>
            <a:r>
              <a:rPr lang="en-US" sz="3200" dirty="0" err="1"/>
              <a:t>là</a:t>
            </a:r>
            <a:r>
              <a:rPr lang="en-US" sz="3200" dirty="0"/>
              <a:t> </a:t>
            </a:r>
            <a:r>
              <a:rPr lang="en-US" sz="3200" dirty="0" err="1"/>
              <a:t>việc</a:t>
            </a:r>
            <a:r>
              <a:rPr lang="en-US" sz="3200" dirty="0"/>
              <a:t> </a:t>
            </a:r>
            <a:r>
              <a:rPr lang="en-US" sz="3200" dirty="0" err="1"/>
              <a:t>bạn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vị</a:t>
            </a:r>
            <a:r>
              <a:rPr lang="en-US" sz="3200" dirty="0"/>
              <a:t> </a:t>
            </a:r>
            <a:r>
              <a:rPr lang="en-US" sz="3200" dirty="0" err="1"/>
              <a:t>trí</a:t>
            </a:r>
            <a:r>
              <a:rPr lang="en-US" sz="3200" dirty="0"/>
              <a:t> </a:t>
            </a:r>
            <a:r>
              <a:rPr lang="en-US" sz="3200" dirty="0" err="1"/>
              <a:t>đáng</a:t>
            </a:r>
            <a:r>
              <a:rPr lang="en-US" sz="3200" dirty="0"/>
              <a:t> </a:t>
            </a:r>
            <a:r>
              <a:rPr lang="en-US" sz="3200" dirty="0" err="1"/>
              <a:t>nể</a:t>
            </a:r>
            <a:r>
              <a:rPr lang="en-US" sz="3200" dirty="0"/>
              <a:t> </a:t>
            </a:r>
            <a:r>
              <a:rPr lang="en-US" sz="3200" dirty="0" err="1"/>
              <a:t>trong</a:t>
            </a:r>
            <a:r>
              <a:rPr lang="en-US" sz="3200" dirty="0"/>
              <a:t> </a:t>
            </a:r>
            <a:r>
              <a:rPr lang="en-US" sz="3200" dirty="0" err="1"/>
              <a:t>xã</a:t>
            </a:r>
            <a:r>
              <a:rPr lang="en-US" sz="3200" dirty="0"/>
              <a:t> </a:t>
            </a:r>
            <a:r>
              <a:rPr lang="en-US" sz="3200" dirty="0" err="1"/>
              <a:t>hội</a:t>
            </a:r>
            <a:r>
              <a:rPr lang="en-US" sz="3200" dirty="0"/>
              <a:t>, </a:t>
            </a:r>
            <a:r>
              <a:rPr lang="en-US" sz="3200" dirty="0" err="1"/>
              <a:t>cũng</a:t>
            </a:r>
            <a:r>
              <a:rPr lang="en-US" sz="3200" dirty="0"/>
              <a:t> </a:t>
            </a:r>
            <a:r>
              <a:rPr lang="en-US" sz="3200" dirty="0" err="1"/>
              <a:t>không</a:t>
            </a:r>
            <a:r>
              <a:rPr lang="en-US" sz="3200" dirty="0"/>
              <a:t> </a:t>
            </a:r>
            <a:r>
              <a:rPr lang="en-US" sz="3200" dirty="0" err="1"/>
              <a:t>phải</a:t>
            </a:r>
            <a:r>
              <a:rPr lang="en-US" sz="3200" dirty="0"/>
              <a:t> </a:t>
            </a:r>
            <a:r>
              <a:rPr lang="en-US" sz="3200" dirty="0" err="1"/>
              <a:t>bạn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công</a:t>
            </a:r>
            <a:r>
              <a:rPr lang="en-US" sz="3200" dirty="0"/>
              <a:t> </a:t>
            </a:r>
            <a:r>
              <a:rPr lang="en-US" sz="3200" dirty="0" err="1"/>
              <a:t>việc</a:t>
            </a:r>
            <a:r>
              <a:rPr lang="en-US" sz="3200" dirty="0"/>
              <a:t> </a:t>
            </a:r>
            <a:r>
              <a:rPr lang="en-US" sz="3200" dirty="0" err="1"/>
              <a:t>với</a:t>
            </a:r>
            <a:r>
              <a:rPr lang="en-US" sz="3200" dirty="0"/>
              <a:t> </a:t>
            </a:r>
            <a:r>
              <a:rPr lang="en-US" sz="3200" dirty="0" err="1"/>
              <a:t>mức</a:t>
            </a:r>
            <a:r>
              <a:rPr lang="en-US" sz="3200" dirty="0"/>
              <a:t> </a:t>
            </a:r>
            <a:r>
              <a:rPr lang="en-US" sz="3200" dirty="0" err="1"/>
              <a:t>lương</a:t>
            </a:r>
            <a:r>
              <a:rPr lang="en-US" sz="3200" dirty="0"/>
              <a:t> </a:t>
            </a:r>
            <a:r>
              <a:rPr lang="en-US" sz="3200" dirty="0" err="1"/>
              <a:t>mơ</a:t>
            </a:r>
            <a:r>
              <a:rPr lang="en-US" sz="3200" dirty="0"/>
              <a:t> </a:t>
            </a:r>
            <a:r>
              <a:rPr lang="en-US" sz="3200" dirty="0" err="1"/>
              <a:t>ước</a:t>
            </a:r>
            <a:r>
              <a:rPr lang="en-US" sz="3200" dirty="0"/>
              <a:t> hay </a:t>
            </a:r>
            <a:r>
              <a:rPr lang="en-US" sz="3200" dirty="0" err="1"/>
              <a:t>thứ</a:t>
            </a:r>
            <a:r>
              <a:rPr lang="en-US" sz="3200" dirty="0"/>
              <a:t> </a:t>
            </a:r>
            <a:r>
              <a:rPr lang="en-US" sz="3200" dirty="0" err="1"/>
              <a:t>gì</a:t>
            </a:r>
            <a:r>
              <a:rPr lang="en-US" sz="3200" dirty="0"/>
              <a:t> </a:t>
            </a:r>
            <a:r>
              <a:rPr lang="en-US" sz="3200" dirty="0" err="1"/>
              <a:t>hữu</a:t>
            </a:r>
            <a:r>
              <a:rPr lang="en-US" sz="3200" dirty="0"/>
              <a:t> </a:t>
            </a:r>
            <a:r>
              <a:rPr lang="en-US" sz="3200" dirty="0" err="1"/>
              <a:t>hình</a:t>
            </a:r>
            <a:r>
              <a:rPr lang="en-US" sz="3200" dirty="0"/>
              <a:t> </a:t>
            </a:r>
            <a:r>
              <a:rPr lang="en-US" sz="3200" dirty="0" err="1"/>
              <a:t>mà</a:t>
            </a:r>
            <a:r>
              <a:rPr lang="en-US" sz="3200" dirty="0"/>
              <a:t> </a:t>
            </a:r>
            <a:r>
              <a:rPr lang="en-US" sz="3200" dirty="0" err="1"/>
              <a:t>chính</a:t>
            </a:r>
            <a:r>
              <a:rPr lang="en-US" sz="3200" dirty="0"/>
              <a:t> </a:t>
            </a:r>
            <a:r>
              <a:rPr lang="en-US" sz="3200" dirty="0" err="1"/>
              <a:t>là</a:t>
            </a:r>
            <a:r>
              <a:rPr lang="en-US" sz="3200" dirty="0"/>
              <a:t> </a:t>
            </a:r>
            <a:r>
              <a:rPr lang="en-US" sz="3200" dirty="0" err="1"/>
              <a:t>sự</a:t>
            </a:r>
            <a:r>
              <a:rPr lang="en-US" sz="3200" dirty="0"/>
              <a:t> </a:t>
            </a:r>
            <a:r>
              <a:rPr lang="en-US" sz="3200" dirty="0" err="1"/>
              <a:t>yêu</a:t>
            </a:r>
            <a:r>
              <a:rPr lang="en-US" sz="3200" dirty="0"/>
              <a:t> </a:t>
            </a:r>
            <a:r>
              <a:rPr lang="en-US" sz="3200" dirty="0" err="1"/>
              <a:t>thương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niềm</a:t>
            </a:r>
            <a:r>
              <a:rPr lang="en-US" sz="3200" dirty="0"/>
              <a:t> </a:t>
            </a:r>
            <a:r>
              <a:rPr lang="en-US" sz="3200" dirty="0" err="1"/>
              <a:t>vui</a:t>
            </a:r>
            <a:r>
              <a:rPr lang="en-US" sz="3200" dirty="0"/>
              <a:t> </a:t>
            </a:r>
            <a:r>
              <a:rPr lang="en-US" sz="3200" dirty="0" err="1"/>
              <a:t>bạn</a:t>
            </a:r>
            <a:r>
              <a:rPr lang="en-US" sz="3200" dirty="0"/>
              <a:t> </a:t>
            </a:r>
            <a:r>
              <a:rPr lang="en-US" sz="3200" dirty="0" err="1"/>
              <a:t>cảm</a:t>
            </a:r>
            <a:r>
              <a:rPr lang="en-US" sz="3200" dirty="0"/>
              <a:t> </a:t>
            </a:r>
            <a:r>
              <a:rPr lang="en-US" sz="3200" dirty="0" err="1"/>
              <a:t>nhận</a:t>
            </a:r>
            <a:r>
              <a:rPr lang="en-US" sz="3200" dirty="0"/>
              <a:t> </a:t>
            </a:r>
            <a:r>
              <a:rPr lang="en-US" sz="3200" dirty="0" err="1"/>
              <a:t>được</a:t>
            </a:r>
            <a:r>
              <a:rPr lang="en-US" sz="3200" dirty="0"/>
              <a:t>, </a:t>
            </a:r>
            <a:r>
              <a:rPr lang="en-US" sz="3200" dirty="0" err="1"/>
              <a:t>cho</a:t>
            </a:r>
            <a:r>
              <a:rPr lang="en-US" sz="3200" dirty="0"/>
              <a:t> </a:t>
            </a:r>
            <a:r>
              <a:rPr lang="en-US" sz="3200" dirty="0" err="1"/>
              <a:t>đi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sẻ</a:t>
            </a:r>
            <a:r>
              <a:rPr lang="en-US" sz="3200" dirty="0"/>
              <a:t> chia </a:t>
            </a:r>
            <a:r>
              <a:rPr lang="en-US" sz="3200" dirty="0" err="1"/>
              <a:t>với</a:t>
            </a:r>
            <a:r>
              <a:rPr lang="en-US" sz="3200" dirty="0"/>
              <a:t> </a:t>
            </a:r>
            <a:r>
              <a:rPr lang="en-US" sz="3200" dirty="0" err="1"/>
              <a:t>những</a:t>
            </a:r>
            <a:r>
              <a:rPr lang="en-US" sz="3200" dirty="0"/>
              <a:t> </a:t>
            </a:r>
            <a:r>
              <a:rPr lang="en-US" sz="3200" dirty="0" err="1"/>
              <a:t>người</a:t>
            </a:r>
            <a:r>
              <a:rPr lang="en-US" sz="3200" dirty="0"/>
              <a:t> </a:t>
            </a:r>
            <a:r>
              <a:rPr lang="en-US" sz="3200" dirty="0" err="1"/>
              <a:t>xung</a:t>
            </a:r>
            <a:r>
              <a:rPr lang="en-US" sz="3200" dirty="0"/>
              <a:t> </a:t>
            </a:r>
            <a:r>
              <a:rPr lang="en-US" sz="3200" dirty="0" err="1"/>
              <a:t>quanh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275" y="4045059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9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57400" y="2060617"/>
            <a:ext cx="4800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err="1"/>
              <a:t>Là</a:t>
            </a:r>
            <a:r>
              <a:rPr lang="en-US" sz="2400" dirty="0"/>
              <a:t> </a:t>
            </a:r>
            <a:r>
              <a:rPr lang="en-US" sz="2400" dirty="0" err="1"/>
              <a:t>một</a:t>
            </a:r>
            <a:r>
              <a:rPr lang="en-US" sz="2400" dirty="0"/>
              <a:t> </a:t>
            </a:r>
            <a:r>
              <a:rPr lang="en-US" sz="2400" dirty="0" err="1"/>
              <a:t>câu</a:t>
            </a:r>
            <a:r>
              <a:rPr lang="en-US" sz="2400" dirty="0"/>
              <a:t> </a:t>
            </a:r>
            <a:r>
              <a:rPr lang="en-US" sz="2400" dirty="0" err="1"/>
              <a:t>chuyện</a:t>
            </a:r>
            <a:r>
              <a:rPr lang="en-US" sz="2400" dirty="0"/>
              <a:t> </a:t>
            </a:r>
            <a:r>
              <a:rPr lang="en-US" sz="2400" dirty="0" err="1"/>
              <a:t>ngắn</a:t>
            </a:r>
            <a:r>
              <a:rPr lang="en-US" sz="2400" dirty="0"/>
              <a:t> </a:t>
            </a:r>
            <a:r>
              <a:rPr lang="en-US" sz="2400" dirty="0" err="1"/>
              <a:t>xoay</a:t>
            </a:r>
            <a:r>
              <a:rPr lang="en-US" sz="2400" dirty="0"/>
              <a:t> </a:t>
            </a:r>
            <a:r>
              <a:rPr lang="en-US" sz="2400" dirty="0" err="1"/>
              <a:t>quanh</a:t>
            </a:r>
            <a:r>
              <a:rPr lang="en-US" sz="2400" dirty="0"/>
              <a:t> </a:t>
            </a:r>
            <a:r>
              <a:rPr lang="en-US" sz="2400" dirty="0" err="1"/>
              <a:t>chàng</a:t>
            </a:r>
            <a:r>
              <a:rPr lang="en-US" sz="2400" dirty="0"/>
              <a:t> </a:t>
            </a:r>
            <a:r>
              <a:rPr lang="en-US" sz="2400" dirty="0" err="1"/>
              <a:t>trai</a:t>
            </a:r>
            <a:r>
              <a:rPr lang="en-US" sz="2400" dirty="0"/>
              <a:t> </a:t>
            </a:r>
            <a:r>
              <a:rPr lang="en-US" sz="2400" dirty="0" err="1"/>
              <a:t>trẻ</a:t>
            </a:r>
            <a:r>
              <a:rPr lang="en-US" sz="2400" dirty="0"/>
              <a:t> </a:t>
            </a:r>
            <a:r>
              <a:rPr lang="en-US" sz="2400" dirty="0" err="1"/>
              <a:t>tên</a:t>
            </a:r>
            <a:r>
              <a:rPr lang="en-US" sz="2400" dirty="0"/>
              <a:t> </a:t>
            </a:r>
            <a:r>
              <a:rPr lang="en-US" sz="2400" dirty="0" err="1"/>
              <a:t>Tâm</a:t>
            </a:r>
            <a:r>
              <a:rPr lang="en-US" sz="2400" dirty="0"/>
              <a:t>. Tin </a:t>
            </a:r>
            <a:r>
              <a:rPr lang="en-US" sz="2400" dirty="0" err="1"/>
              <a:t>rằng</a:t>
            </a:r>
            <a:r>
              <a:rPr lang="en-US" sz="2400" dirty="0"/>
              <a:t> </a:t>
            </a:r>
            <a:r>
              <a:rPr lang="en-US" sz="2400" dirty="0" err="1"/>
              <a:t>học</a:t>
            </a:r>
            <a:r>
              <a:rPr lang="en-US" sz="2400" dirty="0"/>
              <a:t> </a:t>
            </a:r>
            <a:r>
              <a:rPr lang="en-US" sz="2400" dirty="0" err="1"/>
              <a:t>tập</a:t>
            </a:r>
            <a:r>
              <a:rPr lang="en-US" sz="2400" dirty="0"/>
              <a:t> </a:t>
            </a:r>
            <a:r>
              <a:rPr lang="en-US" sz="2400" dirty="0" err="1"/>
              <a:t>một</a:t>
            </a:r>
            <a:r>
              <a:rPr lang="en-US" sz="2400" dirty="0"/>
              <a:t> </a:t>
            </a:r>
            <a:r>
              <a:rPr lang="en-US" sz="2400" dirty="0" err="1"/>
              <a:t>cách</a:t>
            </a:r>
            <a:r>
              <a:rPr lang="en-US" sz="2400" dirty="0"/>
              <a:t> </a:t>
            </a:r>
            <a:r>
              <a:rPr lang="en-US" sz="2400" dirty="0" err="1"/>
              <a:t>chăm</a:t>
            </a:r>
            <a:r>
              <a:rPr lang="en-US" sz="2400" dirty="0"/>
              <a:t> </a:t>
            </a:r>
            <a:r>
              <a:rPr lang="en-US" sz="2400" dirty="0" err="1"/>
              <a:t>chỉ</a:t>
            </a:r>
            <a:r>
              <a:rPr lang="en-US" sz="2400" dirty="0"/>
              <a:t> </a:t>
            </a:r>
            <a:r>
              <a:rPr lang="en-US" sz="2400" dirty="0" err="1"/>
              <a:t>nhất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sẽ</a:t>
            </a:r>
            <a:r>
              <a:rPr lang="en-US" sz="2400" dirty="0"/>
              <a:t> </a:t>
            </a:r>
            <a:r>
              <a:rPr lang="en-US" sz="2400" dirty="0" err="1"/>
              <a:t>mang</a:t>
            </a:r>
            <a:r>
              <a:rPr lang="en-US" sz="2400" dirty="0"/>
              <a:t> </a:t>
            </a:r>
            <a:r>
              <a:rPr lang="en-US" sz="2400" dirty="0" err="1"/>
              <a:t>đến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mình</a:t>
            </a:r>
            <a:r>
              <a:rPr lang="en-US" sz="2400" dirty="0"/>
              <a:t> </a:t>
            </a:r>
            <a:r>
              <a:rPr lang="en-US" sz="2400" dirty="0" err="1"/>
              <a:t>thành</a:t>
            </a:r>
            <a:r>
              <a:rPr lang="en-US" sz="2400" dirty="0"/>
              <a:t> </a:t>
            </a:r>
            <a:r>
              <a:rPr lang="en-US" sz="2400" dirty="0" err="1"/>
              <a:t>công</a:t>
            </a:r>
            <a:r>
              <a:rPr lang="en-US" sz="2400" dirty="0"/>
              <a:t>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hạnh</a:t>
            </a:r>
            <a:r>
              <a:rPr lang="en-US" sz="2400" dirty="0"/>
              <a:t> </a:t>
            </a:r>
            <a:r>
              <a:rPr lang="en-US" sz="2400" dirty="0" err="1"/>
              <a:t>phúc</a:t>
            </a:r>
            <a:r>
              <a:rPr lang="en-US" sz="2400" dirty="0"/>
              <a:t>, </a:t>
            </a:r>
            <a:r>
              <a:rPr lang="en-US" sz="2400" dirty="0" err="1"/>
              <a:t>anh</a:t>
            </a:r>
            <a:r>
              <a:rPr lang="en-US" sz="2400" dirty="0"/>
              <a:t> </a:t>
            </a:r>
            <a:r>
              <a:rPr lang="en-US" sz="2400" dirty="0" err="1"/>
              <a:t>gần</a:t>
            </a:r>
            <a:r>
              <a:rPr lang="en-US" sz="2400" dirty="0"/>
              <a:t> </a:t>
            </a:r>
            <a:r>
              <a:rPr lang="en-US" sz="2400" dirty="0" err="1"/>
              <a:t>như</a:t>
            </a:r>
            <a:r>
              <a:rPr lang="en-US" sz="2400" dirty="0"/>
              <a:t> </a:t>
            </a:r>
            <a:r>
              <a:rPr lang="en-US" sz="2400" dirty="0" err="1"/>
              <a:t>quên</a:t>
            </a:r>
            <a:r>
              <a:rPr lang="en-US" sz="2400" dirty="0"/>
              <a:t> </a:t>
            </a:r>
            <a:r>
              <a:rPr lang="en-US" sz="2400" dirty="0" err="1"/>
              <a:t>đi</a:t>
            </a:r>
            <a:r>
              <a:rPr lang="en-US" sz="2400" dirty="0"/>
              <a:t> </a:t>
            </a:r>
            <a:r>
              <a:rPr lang="en-US" sz="2400" dirty="0" err="1"/>
              <a:t>mọi</a:t>
            </a:r>
            <a:r>
              <a:rPr lang="en-US" sz="2400" dirty="0"/>
              <a:t> </a:t>
            </a:r>
            <a:r>
              <a:rPr lang="en-US" sz="2400" dirty="0" err="1"/>
              <a:t>thứ</a:t>
            </a:r>
            <a:r>
              <a:rPr lang="en-US" sz="2400" dirty="0"/>
              <a:t> </a:t>
            </a:r>
            <a:r>
              <a:rPr lang="en-US" sz="2400" dirty="0" err="1"/>
              <a:t>quanh</a:t>
            </a:r>
            <a:r>
              <a:rPr lang="en-US" sz="2400" dirty="0"/>
              <a:t> </a:t>
            </a:r>
            <a:r>
              <a:rPr lang="en-US" sz="2400" dirty="0" err="1"/>
              <a:t>mình</a:t>
            </a:r>
            <a:r>
              <a:rPr lang="en-US" sz="2400" dirty="0"/>
              <a:t>:  </a:t>
            </a:r>
            <a:r>
              <a:rPr lang="en-US" sz="2400" dirty="0" err="1"/>
              <a:t>gia</a:t>
            </a:r>
            <a:r>
              <a:rPr lang="en-US" sz="2400" dirty="0"/>
              <a:t> </a:t>
            </a:r>
            <a:r>
              <a:rPr lang="en-US" sz="2400" dirty="0" err="1"/>
              <a:t>đình</a:t>
            </a:r>
            <a:r>
              <a:rPr lang="en-US" sz="2400" dirty="0"/>
              <a:t>, </a:t>
            </a:r>
            <a:r>
              <a:rPr lang="en-US" sz="2400" dirty="0" err="1"/>
              <a:t>bạn</a:t>
            </a:r>
            <a:r>
              <a:rPr lang="en-US" sz="2400" dirty="0"/>
              <a:t> </a:t>
            </a:r>
            <a:r>
              <a:rPr lang="en-US" sz="2400" dirty="0" err="1"/>
              <a:t>bè</a:t>
            </a:r>
            <a:r>
              <a:rPr lang="en-US" sz="2400" dirty="0"/>
              <a:t>, </a:t>
            </a:r>
            <a:r>
              <a:rPr lang="en-US" sz="2400" dirty="0" err="1"/>
              <a:t>đồng</a:t>
            </a:r>
            <a:r>
              <a:rPr lang="en-US" sz="2400" dirty="0"/>
              <a:t> </a:t>
            </a:r>
            <a:r>
              <a:rPr lang="en-US" sz="2400" dirty="0" err="1"/>
              <a:t>nghiệp</a:t>
            </a:r>
            <a:r>
              <a:rPr lang="en-US" sz="2400" dirty="0"/>
              <a:t> … </a:t>
            </a:r>
            <a:r>
              <a:rPr lang="en-US" sz="2400" dirty="0" err="1"/>
              <a:t>Một</a:t>
            </a:r>
            <a:r>
              <a:rPr lang="en-US" sz="2400" dirty="0"/>
              <a:t> </a:t>
            </a:r>
            <a:r>
              <a:rPr lang="en-US" sz="2400" dirty="0" err="1"/>
              <a:t>ngày</a:t>
            </a:r>
            <a:r>
              <a:rPr lang="en-US" sz="2400" dirty="0"/>
              <a:t>, </a:t>
            </a:r>
            <a:r>
              <a:rPr lang="en-US" sz="2400" dirty="0" err="1"/>
              <a:t>khi</a:t>
            </a:r>
            <a:r>
              <a:rPr lang="en-US" sz="2400" dirty="0"/>
              <a:t> </a:t>
            </a:r>
            <a:r>
              <a:rPr lang="en-US" sz="2400" dirty="0" err="1"/>
              <a:t>gặp</a:t>
            </a:r>
            <a:r>
              <a:rPr lang="en-US" sz="2400" dirty="0"/>
              <a:t> </a:t>
            </a:r>
            <a:r>
              <a:rPr lang="en-US" sz="2400" dirty="0" err="1"/>
              <a:t>khó</a:t>
            </a:r>
            <a:r>
              <a:rPr lang="en-US" sz="2400" dirty="0"/>
              <a:t> </a:t>
            </a:r>
            <a:r>
              <a:rPr lang="en-US" sz="2400" dirty="0" err="1"/>
              <a:t>khăn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mối</a:t>
            </a:r>
            <a:r>
              <a:rPr lang="en-US" sz="2400" dirty="0"/>
              <a:t> </a:t>
            </a:r>
            <a:r>
              <a:rPr lang="en-US" sz="2400" dirty="0" err="1"/>
              <a:t>quan</a:t>
            </a:r>
            <a:r>
              <a:rPr lang="en-US" sz="2400" dirty="0"/>
              <a:t> </a:t>
            </a:r>
            <a:r>
              <a:rPr lang="en-US" sz="2400" dirty="0" err="1"/>
              <a:t>hệ</a:t>
            </a:r>
            <a:r>
              <a:rPr lang="en-US" sz="2400" dirty="0"/>
              <a:t> </a:t>
            </a:r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người</a:t>
            </a:r>
            <a:r>
              <a:rPr lang="en-US" sz="2400" dirty="0"/>
              <a:t> con </a:t>
            </a:r>
            <a:r>
              <a:rPr lang="en-US" sz="2400" dirty="0" err="1"/>
              <a:t>gái</a:t>
            </a:r>
            <a:r>
              <a:rPr lang="en-US" sz="2400" dirty="0"/>
              <a:t> </a:t>
            </a:r>
            <a:r>
              <a:rPr lang="en-US" sz="2400" dirty="0" err="1"/>
              <a:t>mình</a:t>
            </a:r>
            <a:r>
              <a:rPr lang="en-US" sz="2400" dirty="0"/>
              <a:t> </a:t>
            </a:r>
            <a:r>
              <a:rPr lang="en-US" sz="2400" dirty="0" err="1"/>
              <a:t>thầm</a:t>
            </a:r>
            <a:r>
              <a:rPr lang="en-US" sz="2400" dirty="0"/>
              <a:t> </a:t>
            </a:r>
            <a:r>
              <a:rPr lang="en-US" sz="2400" dirty="0" err="1"/>
              <a:t>mến</a:t>
            </a:r>
            <a:r>
              <a:rPr lang="en-US" sz="2400" dirty="0"/>
              <a:t>, </a:t>
            </a:r>
            <a:r>
              <a:rPr lang="en-US" sz="2400" dirty="0" err="1"/>
              <a:t>Tâm</a:t>
            </a:r>
            <a:r>
              <a:rPr lang="en-US" sz="2400" dirty="0"/>
              <a:t> </a:t>
            </a:r>
            <a:r>
              <a:rPr lang="en-US" sz="2400" dirty="0" err="1"/>
              <a:t>nhận</a:t>
            </a:r>
            <a:r>
              <a:rPr lang="en-US" sz="2400" dirty="0"/>
              <a:t> </a:t>
            </a:r>
            <a:r>
              <a:rPr lang="en-US" sz="2400" dirty="0" err="1"/>
              <a:t>ra</a:t>
            </a:r>
            <a:r>
              <a:rPr lang="en-US" sz="2400" dirty="0"/>
              <a:t> </a:t>
            </a:r>
            <a:r>
              <a:rPr lang="en-US" sz="2400" dirty="0" err="1"/>
              <a:t>mình</a:t>
            </a:r>
            <a:r>
              <a:rPr lang="en-US" sz="2400" dirty="0"/>
              <a:t> </a:t>
            </a:r>
            <a:r>
              <a:rPr lang="en-US" sz="2400" dirty="0" err="1"/>
              <a:t>đã</a:t>
            </a:r>
            <a:r>
              <a:rPr lang="en-US" sz="2400" dirty="0"/>
              <a:t> </a:t>
            </a:r>
            <a:r>
              <a:rPr lang="en-US" sz="2400" dirty="0" err="1"/>
              <a:t>sai</a:t>
            </a:r>
            <a:r>
              <a:rPr lang="en-US" sz="2400" dirty="0"/>
              <a:t> </a:t>
            </a:r>
            <a:r>
              <a:rPr lang="en-US" sz="2400" dirty="0" err="1"/>
              <a:t>như</a:t>
            </a:r>
            <a:r>
              <a:rPr lang="en-US" sz="2400" dirty="0"/>
              <a:t> </a:t>
            </a:r>
            <a:r>
              <a:rPr lang="en-US" sz="2400" dirty="0" err="1"/>
              <a:t>thế</a:t>
            </a:r>
            <a:r>
              <a:rPr lang="en-US" sz="2400" dirty="0"/>
              <a:t> </a:t>
            </a:r>
            <a:r>
              <a:rPr lang="en-US" sz="2400" dirty="0" err="1"/>
              <a:t>nào</a:t>
            </a:r>
            <a:endParaRPr lang="en-US" sz="2400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3038042"/>
              </p:ext>
            </p:extLst>
          </p:nvPr>
        </p:nvGraphicFramePr>
        <p:xfrm>
          <a:off x="7013222" y="2362200"/>
          <a:ext cx="1902178" cy="160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3"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3222" y="2362200"/>
                        <a:ext cx="1902178" cy="160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3657600"/>
            <a:ext cx="1800225" cy="2543175"/>
          </a:xfrm>
          <a:prstGeom prst="rect">
            <a:avLst/>
          </a:prstGeom>
        </p:spPr>
      </p:pic>
      <p:sp>
        <p:nvSpPr>
          <p:cNvPr id="8" name="Title 10"/>
          <p:cNvSpPr txBox="1">
            <a:spLocks/>
          </p:cNvSpPr>
          <p:nvPr/>
        </p:nvSpPr>
        <p:spPr>
          <a:xfrm>
            <a:off x="304800" y="381000"/>
            <a:ext cx="8610600" cy="1665762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1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REAL HAPPINESS</a:t>
            </a:r>
          </a:p>
        </p:txBody>
      </p:sp>
    </p:spTree>
    <p:extLst>
      <p:ext uri="{BB962C8B-B14F-4D97-AF65-F5344CB8AC3E}">
        <p14:creationId xmlns:p14="http://schemas.microsoft.com/office/powerpoint/2010/main" val="135952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7467600" cy="731838"/>
          </a:xfrm>
        </p:spPr>
        <p:txBody>
          <a:bodyPr/>
          <a:lstStyle/>
          <a:p>
            <a:r>
              <a:rPr lang="en-US" dirty="0" err="1"/>
              <a:t>Cảnh</a:t>
            </a:r>
            <a:r>
              <a:rPr lang="en-US" dirty="0"/>
              <a:t> 1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95074"/>
            <a:ext cx="6248400" cy="41081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>
            <a:off x="304800" y="5370493"/>
            <a:ext cx="769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err="1">
                <a:cs typeface="Times New Roman" pitchFamily="18" charset="0"/>
              </a:rPr>
              <a:t>Tâm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chăm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chú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nghe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giảng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bài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trên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lớp</a:t>
            </a:r>
            <a:r>
              <a:rPr lang="en-US" sz="2800" dirty="0">
                <a:cs typeface="Times New Roman" pitchFamily="18" charset="0"/>
              </a:rPr>
              <a:t>. </a:t>
            </a:r>
            <a:r>
              <a:rPr lang="en-US" sz="2800" dirty="0" err="1">
                <a:cs typeface="Times New Roman" pitchFamily="18" charset="0"/>
              </a:rPr>
              <a:t>Từ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chối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tham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gia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cuộc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vui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với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bạn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bè</a:t>
            </a:r>
            <a:r>
              <a:rPr lang="en-US" sz="2800" dirty="0">
                <a:cs typeface="Times New Roman" pitchFamily="18" charset="0"/>
              </a:rPr>
              <a:t>.</a:t>
            </a:r>
            <a:endParaRPr lang="vi-VN" sz="280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358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7467600" cy="731838"/>
          </a:xfrm>
        </p:spPr>
        <p:txBody>
          <a:bodyPr/>
          <a:lstStyle/>
          <a:p>
            <a:r>
              <a:rPr lang="en-US" dirty="0" err="1"/>
              <a:t>Cảnh</a:t>
            </a:r>
            <a:r>
              <a:rPr lang="en-US" dirty="0"/>
              <a:t> 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5370493"/>
            <a:ext cx="769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err="1">
                <a:cs typeface="Times New Roman" pitchFamily="18" charset="0"/>
              </a:rPr>
              <a:t>Tâm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lại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vùi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đầu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vào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sách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vở</a:t>
            </a:r>
            <a:r>
              <a:rPr lang="en-US" sz="2800" dirty="0">
                <a:cs typeface="Times New Roman" pitchFamily="18" charset="0"/>
              </a:rPr>
              <a:t>. </a:t>
            </a:r>
            <a:r>
              <a:rPr lang="en-US" sz="2800" dirty="0" err="1">
                <a:cs typeface="Times New Roman" pitchFamily="18" charset="0"/>
              </a:rPr>
              <a:t>Tâm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không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quan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tâm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gì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đến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bạn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bè</a:t>
            </a:r>
            <a:r>
              <a:rPr lang="en-US" sz="2800" dirty="0">
                <a:cs typeface="Times New Roman" pitchFamily="18" charset="0"/>
              </a:rPr>
              <a:t>, </a:t>
            </a:r>
            <a:r>
              <a:rPr lang="en-US" sz="2800" dirty="0" err="1">
                <a:cs typeface="Times New Roman" pitchFamily="18" charset="0"/>
              </a:rPr>
              <a:t>trong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đầu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chỉ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biết</a:t>
            </a:r>
            <a:r>
              <a:rPr lang="en-US" sz="2800" dirty="0">
                <a:cs typeface="Times New Roman" pitchFamily="18" charset="0"/>
              </a:rPr>
              <a:t> </a:t>
            </a:r>
            <a:r>
              <a:rPr lang="en-US" sz="2800" dirty="0" err="1">
                <a:cs typeface="Times New Roman" pitchFamily="18" charset="0"/>
              </a:rPr>
              <a:t>học</a:t>
            </a:r>
            <a:r>
              <a:rPr lang="en-US" sz="2800" dirty="0">
                <a:cs typeface="Times New Roman" pitchFamily="18" charset="0"/>
              </a:rPr>
              <a:t>.</a:t>
            </a:r>
            <a:endParaRPr lang="vi-VN" sz="2800" dirty="0">
              <a:cs typeface="Times New Roman" pitchFamily="18" charset="0"/>
            </a:endParaRPr>
          </a:p>
        </p:txBody>
      </p:sp>
      <p:pic>
        <p:nvPicPr>
          <p:cNvPr id="2050" name="Picture 2" descr="45578335_2018131258248347_1841327525758763008_n.png (914Ã512)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219200"/>
            <a:ext cx="6573982" cy="368258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889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467600" cy="808038"/>
          </a:xfrm>
        </p:spPr>
        <p:txBody>
          <a:bodyPr/>
          <a:lstStyle/>
          <a:p>
            <a:r>
              <a:rPr lang="en-US" dirty="0" err="1"/>
              <a:t>Cảnh</a:t>
            </a:r>
            <a:r>
              <a:rPr lang="en-US" dirty="0"/>
              <a:t> 3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287" y="1143000"/>
            <a:ext cx="6276602" cy="3505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>
            <a:off x="671945" y="5257800"/>
            <a:ext cx="75292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Tâm</a:t>
            </a:r>
            <a:r>
              <a:rPr lang="en-US" sz="2400" dirty="0"/>
              <a:t> </a:t>
            </a:r>
            <a:r>
              <a:rPr lang="en-US" sz="2400" dirty="0" err="1"/>
              <a:t>đánh</a:t>
            </a:r>
            <a:r>
              <a:rPr lang="en-US" sz="2400" dirty="0"/>
              <a:t> </a:t>
            </a:r>
            <a:r>
              <a:rPr lang="en-US" sz="2400" dirty="0" err="1"/>
              <a:t>rơi</a:t>
            </a:r>
            <a:r>
              <a:rPr lang="en-US" sz="2400" dirty="0"/>
              <a:t> </a:t>
            </a:r>
            <a:r>
              <a:rPr lang="en-US" sz="2400" dirty="0" err="1"/>
              <a:t>ví</a:t>
            </a:r>
            <a:r>
              <a:rPr lang="en-US" sz="2400" dirty="0"/>
              <a:t>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được</a:t>
            </a:r>
            <a:r>
              <a:rPr lang="en-US" sz="2400" dirty="0"/>
              <a:t> My </a:t>
            </a:r>
            <a:r>
              <a:rPr lang="en-US" sz="2400" dirty="0" err="1"/>
              <a:t>trả</a:t>
            </a:r>
            <a:r>
              <a:rPr lang="en-US" sz="2400" dirty="0"/>
              <a:t> </a:t>
            </a:r>
            <a:r>
              <a:rPr lang="en-US" sz="2400" dirty="0" err="1"/>
              <a:t>lại</a:t>
            </a:r>
            <a:r>
              <a:rPr lang="en-US" sz="2400" dirty="0"/>
              <a:t>. </a:t>
            </a:r>
            <a:r>
              <a:rPr lang="en-US" sz="2400" dirty="0" err="1"/>
              <a:t>Từ</a:t>
            </a:r>
            <a:r>
              <a:rPr lang="en-US" sz="2400" dirty="0"/>
              <a:t> </a:t>
            </a:r>
            <a:r>
              <a:rPr lang="en-US" sz="2400" dirty="0" err="1"/>
              <a:t>đó</a:t>
            </a:r>
            <a:r>
              <a:rPr lang="en-US" sz="2400" dirty="0"/>
              <a:t>, </a:t>
            </a:r>
            <a:r>
              <a:rPr lang="en-US" sz="2400" dirty="0" err="1"/>
              <a:t>Tâm</a:t>
            </a:r>
            <a:r>
              <a:rPr lang="en-US" sz="2400" dirty="0"/>
              <a:t> </a:t>
            </a:r>
            <a:r>
              <a:rPr lang="en-US" sz="2400" dirty="0" err="1"/>
              <a:t>luôn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thiện</a:t>
            </a:r>
            <a:r>
              <a:rPr lang="en-US" sz="2400" dirty="0"/>
              <a:t> </a:t>
            </a:r>
            <a:r>
              <a:rPr lang="en-US" sz="2400" dirty="0" err="1"/>
              <a:t>cảm</a:t>
            </a:r>
            <a:r>
              <a:rPr lang="en-US" sz="2400" dirty="0"/>
              <a:t> </a:t>
            </a:r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cô</a:t>
            </a:r>
            <a:r>
              <a:rPr lang="en-US" sz="2400" dirty="0"/>
              <a:t> </a:t>
            </a:r>
            <a:r>
              <a:rPr lang="en-US" sz="2400" dirty="0" err="1"/>
              <a:t>sinh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 </a:t>
            </a:r>
            <a:r>
              <a:rPr lang="en-US" sz="2400" dirty="0" err="1"/>
              <a:t>khóa</a:t>
            </a:r>
            <a:r>
              <a:rPr lang="en-US" sz="2400" dirty="0"/>
              <a:t> </a:t>
            </a:r>
            <a:r>
              <a:rPr lang="en-US" sz="2400" dirty="0" err="1"/>
              <a:t>dưới</a:t>
            </a:r>
            <a:r>
              <a:rPr lang="en-US" sz="2400" dirty="0"/>
              <a:t> </a:t>
            </a:r>
            <a:r>
              <a:rPr lang="en-US" sz="2400" dirty="0" err="1"/>
              <a:t>mình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29275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7467600" cy="731838"/>
          </a:xfrm>
        </p:spPr>
        <p:txBody>
          <a:bodyPr/>
          <a:lstStyle/>
          <a:p>
            <a:r>
              <a:rPr lang="en-US" dirty="0" err="1"/>
              <a:t>Cảnh</a:t>
            </a:r>
            <a:r>
              <a:rPr lang="en-US" dirty="0"/>
              <a:t> 4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084582"/>
            <a:ext cx="3429000" cy="19144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/>
          <p:cNvSpPr txBox="1"/>
          <p:nvPr/>
        </p:nvSpPr>
        <p:spPr>
          <a:xfrm>
            <a:off x="4232563" y="3976254"/>
            <a:ext cx="4267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err="1"/>
              <a:t>Tâm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đuổi</a:t>
            </a:r>
            <a:r>
              <a:rPr lang="en-US" sz="2400" dirty="0"/>
              <a:t> My </a:t>
            </a:r>
            <a:r>
              <a:rPr lang="en-US" sz="2400" dirty="0" err="1"/>
              <a:t>một</a:t>
            </a:r>
            <a:r>
              <a:rPr lang="en-US" sz="2400" dirty="0"/>
              <a:t> </a:t>
            </a:r>
            <a:r>
              <a:rPr lang="en-US" sz="2400" dirty="0" err="1"/>
              <a:t>cách</a:t>
            </a:r>
            <a:r>
              <a:rPr lang="en-US" sz="2400" dirty="0"/>
              <a:t> </a:t>
            </a:r>
            <a:r>
              <a:rPr lang="en-US" sz="2400" dirty="0" err="1"/>
              <a:t>chân</a:t>
            </a:r>
            <a:r>
              <a:rPr lang="en-US" sz="2400" dirty="0"/>
              <a:t> </a:t>
            </a:r>
            <a:r>
              <a:rPr lang="en-US" sz="2400" dirty="0" err="1"/>
              <a:t>thành</a:t>
            </a:r>
            <a:r>
              <a:rPr lang="en-US" sz="2400" dirty="0"/>
              <a:t> </a:t>
            </a:r>
            <a:r>
              <a:rPr lang="en-US" sz="2400" dirty="0" err="1"/>
              <a:t>nhưng</a:t>
            </a:r>
            <a:r>
              <a:rPr lang="en-US" sz="2400" dirty="0"/>
              <a:t> </a:t>
            </a:r>
            <a:r>
              <a:rPr lang="en-US" sz="2400" dirty="0" err="1"/>
              <a:t>cách</a:t>
            </a:r>
            <a:r>
              <a:rPr lang="en-US" sz="2400" dirty="0"/>
              <a:t> </a:t>
            </a:r>
            <a:r>
              <a:rPr lang="en-US" sz="2400" dirty="0" err="1"/>
              <a:t>cư</a:t>
            </a:r>
            <a:r>
              <a:rPr lang="en-US" sz="2400" dirty="0"/>
              <a:t> </a:t>
            </a:r>
            <a:r>
              <a:rPr lang="en-US" sz="2400" dirty="0" err="1"/>
              <a:t>xử</a:t>
            </a:r>
            <a:r>
              <a:rPr lang="en-US" sz="2400" dirty="0"/>
              <a:t> </a:t>
            </a:r>
            <a:r>
              <a:rPr lang="en-US" sz="2400" dirty="0" err="1"/>
              <a:t>vụng</a:t>
            </a:r>
            <a:r>
              <a:rPr lang="en-US" sz="2400" dirty="0"/>
              <a:t> </a:t>
            </a:r>
            <a:r>
              <a:rPr lang="en-US" sz="2400" dirty="0" err="1"/>
              <a:t>về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Tâm</a:t>
            </a:r>
            <a:r>
              <a:rPr lang="en-US" sz="2400" dirty="0"/>
              <a:t> </a:t>
            </a:r>
            <a:r>
              <a:rPr lang="en-US" sz="2400" dirty="0" err="1"/>
              <a:t>lại</a:t>
            </a:r>
            <a:r>
              <a:rPr lang="en-US" sz="2400" dirty="0"/>
              <a:t> </a:t>
            </a:r>
            <a:r>
              <a:rPr lang="en-US" sz="2400" dirty="0" err="1"/>
              <a:t>làm</a:t>
            </a:r>
            <a:r>
              <a:rPr lang="en-US" sz="2400" dirty="0"/>
              <a:t> My </a:t>
            </a:r>
            <a:r>
              <a:rPr lang="en-US" sz="2400" dirty="0" err="1"/>
              <a:t>khó</a:t>
            </a:r>
            <a:r>
              <a:rPr lang="en-US" sz="2400" dirty="0"/>
              <a:t> </a:t>
            </a:r>
            <a:r>
              <a:rPr lang="en-US" sz="2400" dirty="0" err="1"/>
              <a:t>chịu</a:t>
            </a:r>
            <a:r>
              <a:rPr lang="en-US" sz="2400" dirty="0"/>
              <a:t>. </a:t>
            </a:r>
            <a:r>
              <a:rPr lang="en-US" sz="2400" dirty="0" err="1"/>
              <a:t>Cô</a:t>
            </a:r>
            <a:r>
              <a:rPr lang="en-US" sz="2400" dirty="0"/>
              <a:t> </a:t>
            </a:r>
            <a:r>
              <a:rPr lang="en-US" sz="2400" dirty="0" err="1"/>
              <a:t>từ</a:t>
            </a:r>
            <a:r>
              <a:rPr lang="en-US" sz="2400" dirty="0"/>
              <a:t> </a:t>
            </a:r>
            <a:r>
              <a:rPr lang="en-US" sz="2400" dirty="0" err="1"/>
              <a:t>chối</a:t>
            </a:r>
            <a:r>
              <a:rPr lang="en-US" sz="2400" dirty="0"/>
              <a:t> </a:t>
            </a:r>
            <a:r>
              <a:rPr lang="en-US" sz="2400" dirty="0" err="1"/>
              <a:t>anh</a:t>
            </a:r>
            <a:r>
              <a:rPr lang="en-US" sz="2400" dirty="0"/>
              <a:t>. </a:t>
            </a:r>
            <a:r>
              <a:rPr lang="en-US" sz="2400" dirty="0" err="1"/>
              <a:t>Nhịp</a:t>
            </a:r>
            <a:r>
              <a:rPr lang="en-US" sz="2400" dirty="0"/>
              <a:t> </a:t>
            </a:r>
            <a:r>
              <a:rPr lang="en-US" sz="2400" dirty="0" err="1"/>
              <a:t>sống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anh</a:t>
            </a:r>
            <a:r>
              <a:rPr lang="en-US" sz="2400" dirty="0"/>
              <a:t> </a:t>
            </a:r>
            <a:r>
              <a:rPr lang="en-US" sz="2400" dirty="0" err="1"/>
              <a:t>đảo</a:t>
            </a:r>
            <a:r>
              <a:rPr lang="en-US" sz="2400" dirty="0"/>
              <a:t> </a:t>
            </a:r>
            <a:r>
              <a:rPr lang="en-US" sz="2400" dirty="0" err="1"/>
              <a:t>lộn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870" y="552038"/>
            <a:ext cx="5677693" cy="29531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9587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589</TotalTime>
  <Words>1320</Words>
  <Application>Microsoft Office PowerPoint</Application>
  <PresentationFormat>On-screen Show (4:3)</PresentationFormat>
  <Paragraphs>225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.VnAristote</vt:lpstr>
      <vt:lpstr>Century Schoolbook</vt:lpstr>
      <vt:lpstr>Times New Roman</vt:lpstr>
      <vt:lpstr>Wingdings</vt:lpstr>
      <vt:lpstr>Wingdings 2</vt:lpstr>
      <vt:lpstr>Oriel</vt:lpstr>
      <vt:lpstr>Document</vt:lpstr>
      <vt:lpstr>ĐỒ ÁN NHẬP MÔN CÔNG NGHỆ THÔNG TIN 1</vt:lpstr>
      <vt:lpstr>PowerPoint Presentation</vt:lpstr>
      <vt:lpstr>THE REAL VALUES OF LIFE</vt:lpstr>
      <vt:lpstr>PowerPoint Presentation</vt:lpstr>
      <vt:lpstr>PowerPoint Presentation</vt:lpstr>
      <vt:lpstr>Cảnh 1</vt:lpstr>
      <vt:lpstr>Cảnh 2</vt:lpstr>
      <vt:lpstr>Cảnh 3</vt:lpstr>
      <vt:lpstr>Cảnh 4</vt:lpstr>
      <vt:lpstr>Cảnh 5</vt:lpstr>
      <vt:lpstr>Cảnh 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CKK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ĐỒ ÁN NHẬP MÔN CÔNG NGHỆ THÔNG TIN 1</dc:title>
  <dc:creator>Win7SP1-64</dc:creator>
  <cp:lastModifiedBy>letuanthu@outlook.com</cp:lastModifiedBy>
  <cp:revision>166</cp:revision>
  <dcterms:created xsi:type="dcterms:W3CDTF">2018-10-30T14:34:03Z</dcterms:created>
  <dcterms:modified xsi:type="dcterms:W3CDTF">2019-11-18T22:43:11Z</dcterms:modified>
</cp:coreProperties>
</file>

<file path=docProps/thumbnail.jpeg>
</file>